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8" r:id="rId2"/>
    <p:sldMasterId id="2147483685" r:id="rId3"/>
  </p:sldMasterIdLst>
  <p:notesMasterIdLst>
    <p:notesMasterId r:id="rId26"/>
  </p:notesMasterIdLst>
  <p:handoutMasterIdLst>
    <p:handoutMasterId r:id="rId27"/>
  </p:handoutMasterIdLst>
  <p:sldIdLst>
    <p:sldId id="1609" r:id="rId4"/>
    <p:sldId id="2436" r:id="rId5"/>
    <p:sldId id="2364" r:id="rId6"/>
    <p:sldId id="2511" r:id="rId7"/>
    <p:sldId id="1896" r:id="rId8"/>
    <p:sldId id="2591" r:id="rId9"/>
    <p:sldId id="2365" r:id="rId10"/>
    <p:sldId id="1902" r:id="rId11"/>
    <p:sldId id="2366" r:id="rId12"/>
    <p:sldId id="2592" r:id="rId13"/>
    <p:sldId id="2593" r:id="rId14"/>
    <p:sldId id="2594" r:id="rId15"/>
    <p:sldId id="2595" r:id="rId16"/>
    <p:sldId id="2596" r:id="rId17"/>
    <p:sldId id="2597" r:id="rId18"/>
    <p:sldId id="1916" r:id="rId19"/>
    <p:sldId id="2402" r:id="rId20"/>
    <p:sldId id="2454" r:id="rId21"/>
    <p:sldId id="2509" r:id="rId22"/>
    <p:sldId id="2649" r:id="rId23"/>
    <p:sldId id="2650" r:id="rId24"/>
    <p:sldId id="2648" r:id="rId25"/>
  </p:sldIdLst>
  <p:sldSz cx="9144000" cy="6858000" type="screen4x3"/>
  <p:notesSz cx="6853238" cy="9871075"/>
  <p:defaultTextStyle>
    <a:defPPr>
      <a:defRPr lang="ja-JP"/>
    </a:defPPr>
    <a:lvl1pPr algn="l" rtl="0" fontAlgn="base">
      <a:spcBef>
        <a:spcPct val="0"/>
      </a:spcBef>
      <a:spcAft>
        <a:spcPct val="0"/>
      </a:spcAft>
      <a:defRPr kumimoji="1" sz="2400" kern="1200">
        <a:solidFill>
          <a:schemeClr val="tx1"/>
        </a:solidFill>
        <a:latin typeface="Tahoma" pitchFamily="34" charset="0"/>
        <a:ea typeface="ＭＳ Ｐゴシック" pitchFamily="34" charset="-128"/>
        <a:cs typeface="+mn-cs"/>
      </a:defRPr>
    </a:lvl1pPr>
    <a:lvl2pPr marL="457200" algn="l" rtl="0" fontAlgn="base">
      <a:spcBef>
        <a:spcPct val="0"/>
      </a:spcBef>
      <a:spcAft>
        <a:spcPct val="0"/>
      </a:spcAft>
      <a:defRPr kumimoji="1" sz="2400" kern="1200">
        <a:solidFill>
          <a:schemeClr val="tx1"/>
        </a:solidFill>
        <a:latin typeface="Tahoma" pitchFamily="34" charset="0"/>
        <a:ea typeface="ＭＳ Ｐゴシック" pitchFamily="34" charset="-128"/>
        <a:cs typeface="+mn-cs"/>
      </a:defRPr>
    </a:lvl2pPr>
    <a:lvl3pPr marL="914400" algn="l" rtl="0" fontAlgn="base">
      <a:spcBef>
        <a:spcPct val="0"/>
      </a:spcBef>
      <a:spcAft>
        <a:spcPct val="0"/>
      </a:spcAft>
      <a:defRPr kumimoji="1" sz="2400" kern="1200">
        <a:solidFill>
          <a:schemeClr val="tx1"/>
        </a:solidFill>
        <a:latin typeface="Tahoma" pitchFamily="34" charset="0"/>
        <a:ea typeface="ＭＳ Ｐゴシック" pitchFamily="34" charset="-128"/>
        <a:cs typeface="+mn-cs"/>
      </a:defRPr>
    </a:lvl3pPr>
    <a:lvl4pPr marL="1371600" algn="l" rtl="0" fontAlgn="base">
      <a:spcBef>
        <a:spcPct val="0"/>
      </a:spcBef>
      <a:spcAft>
        <a:spcPct val="0"/>
      </a:spcAft>
      <a:defRPr kumimoji="1" sz="2400" kern="1200">
        <a:solidFill>
          <a:schemeClr val="tx1"/>
        </a:solidFill>
        <a:latin typeface="Tahoma" pitchFamily="34" charset="0"/>
        <a:ea typeface="ＭＳ Ｐゴシック" pitchFamily="34" charset="-128"/>
        <a:cs typeface="+mn-cs"/>
      </a:defRPr>
    </a:lvl4pPr>
    <a:lvl5pPr marL="1828800" algn="l" rtl="0" fontAlgn="base">
      <a:spcBef>
        <a:spcPct val="0"/>
      </a:spcBef>
      <a:spcAft>
        <a:spcPct val="0"/>
      </a:spcAft>
      <a:defRPr kumimoji="1" sz="2400" kern="1200">
        <a:solidFill>
          <a:schemeClr val="tx1"/>
        </a:solidFill>
        <a:latin typeface="Tahoma" pitchFamily="34" charset="0"/>
        <a:ea typeface="ＭＳ Ｐゴシック" pitchFamily="34" charset="-128"/>
        <a:cs typeface="+mn-cs"/>
      </a:defRPr>
    </a:lvl5pPr>
    <a:lvl6pPr marL="2286000" algn="l" defTabSz="914400" rtl="0" eaLnBrk="1" latinLnBrk="0" hangingPunct="1">
      <a:defRPr kumimoji="1" sz="2400" kern="1200">
        <a:solidFill>
          <a:schemeClr val="tx1"/>
        </a:solidFill>
        <a:latin typeface="Tahoma" pitchFamily="34" charset="0"/>
        <a:ea typeface="ＭＳ Ｐゴシック" pitchFamily="34" charset="-128"/>
        <a:cs typeface="+mn-cs"/>
      </a:defRPr>
    </a:lvl6pPr>
    <a:lvl7pPr marL="2743200" algn="l" defTabSz="914400" rtl="0" eaLnBrk="1" latinLnBrk="0" hangingPunct="1">
      <a:defRPr kumimoji="1" sz="2400" kern="1200">
        <a:solidFill>
          <a:schemeClr val="tx1"/>
        </a:solidFill>
        <a:latin typeface="Tahoma" pitchFamily="34" charset="0"/>
        <a:ea typeface="ＭＳ Ｐゴシック" pitchFamily="34" charset="-128"/>
        <a:cs typeface="+mn-cs"/>
      </a:defRPr>
    </a:lvl7pPr>
    <a:lvl8pPr marL="3200400" algn="l" defTabSz="914400" rtl="0" eaLnBrk="1" latinLnBrk="0" hangingPunct="1">
      <a:defRPr kumimoji="1" sz="2400" kern="1200">
        <a:solidFill>
          <a:schemeClr val="tx1"/>
        </a:solidFill>
        <a:latin typeface="Tahoma" pitchFamily="34" charset="0"/>
        <a:ea typeface="ＭＳ Ｐゴシック" pitchFamily="34" charset="-128"/>
        <a:cs typeface="+mn-cs"/>
      </a:defRPr>
    </a:lvl8pPr>
    <a:lvl9pPr marL="3657600" algn="l" defTabSz="914400" rtl="0" eaLnBrk="1" latinLnBrk="0" hangingPunct="1">
      <a:defRPr kumimoji="1" sz="2400" kern="1200">
        <a:solidFill>
          <a:schemeClr val="tx1"/>
        </a:solidFill>
        <a:latin typeface="Tahoma"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4234">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16F6"/>
    <a:srgbClr val="0000FF"/>
    <a:srgbClr val="0624BA"/>
    <a:srgbClr val="FFCCFF"/>
    <a:srgbClr val="FF99CC"/>
    <a:srgbClr val="FF6699"/>
    <a:srgbClr val="CCFFFF"/>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2" autoAdjust="0"/>
    <p:restoredTop sz="86508" autoAdjust="0"/>
  </p:normalViewPr>
  <p:slideViewPr>
    <p:cSldViewPr>
      <p:cViewPr varScale="1">
        <p:scale>
          <a:sx n="85" d="100"/>
          <a:sy n="85" d="100"/>
        </p:scale>
        <p:origin x="1099" y="67"/>
      </p:cViewPr>
      <p:guideLst>
        <p:guide orient="horz" pos="4234"/>
        <p:guide pos="2880"/>
      </p:guideLst>
    </p:cSldViewPr>
  </p:slideViewPr>
  <p:outlineViewPr>
    <p:cViewPr>
      <p:scale>
        <a:sx n="33" d="100"/>
        <a:sy n="33" d="100"/>
      </p:scale>
      <p:origin x="0" y="28677"/>
    </p:cViewPr>
  </p:outlineViewPr>
  <p:notesTextViewPr>
    <p:cViewPr>
      <p:scale>
        <a:sx n="100" d="100"/>
        <a:sy n="100" d="100"/>
      </p:scale>
      <p:origin x="0" y="0"/>
    </p:cViewPr>
  </p:notesTextViewPr>
  <p:sorterViewPr>
    <p:cViewPr>
      <p:scale>
        <a:sx n="100" d="100"/>
        <a:sy n="100" d="100"/>
      </p:scale>
      <p:origin x="0" y="-523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microsoft.com/office/2016/11/relationships/changesInfo" Target="changesInfos/changesInfo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inichiro" userId="71a85aa918fdc466" providerId="LiveId" clId="{00F0E999-F25B-488D-998C-714EE05BA327}"/>
    <pc:docChg chg="modSld">
      <pc:chgData name="Shinichiro" userId="71a85aa918fdc466" providerId="LiveId" clId="{00F0E999-F25B-488D-998C-714EE05BA327}" dt="2021-11-29T08:19:13.662" v="0" actId="207"/>
      <pc:docMkLst>
        <pc:docMk/>
      </pc:docMkLst>
      <pc:sldChg chg="modSp mod">
        <pc:chgData name="Shinichiro" userId="71a85aa918fdc466" providerId="LiveId" clId="{00F0E999-F25B-488D-998C-714EE05BA327}" dt="2021-11-29T08:19:13.662" v="0" actId="207"/>
        <pc:sldMkLst>
          <pc:docMk/>
          <pc:sldMk cId="2144057943" sldId="2648"/>
        </pc:sldMkLst>
        <pc:spChg chg="mod">
          <ac:chgData name="Shinichiro" userId="71a85aa918fdc466" providerId="LiveId" clId="{00F0E999-F25B-488D-998C-714EE05BA327}" dt="2021-11-29T08:19:13.662" v="0" actId="207"/>
          <ac:spMkLst>
            <pc:docMk/>
            <pc:sldMk cId="2144057943" sldId="2648"/>
            <ac:spMk id="3" creationId="{00000000-0000-0000-0000-000000000000}"/>
          </ac:spMkLst>
        </pc:spChg>
      </pc:sldChg>
    </pc:docChg>
  </pc:docChgLst>
  <pc:docChgLst>
    <pc:chgData name="Kado Shinichiro" userId="71a85aa918fdc466" providerId="LiveId" clId="{82CE03E3-5D6A-41EF-8779-70F9976B2B1D}"/>
    <pc:docChg chg="addSld delSld modSld">
      <pc:chgData name="Kado Shinichiro" userId="71a85aa918fdc466" providerId="LiveId" clId="{82CE03E3-5D6A-41EF-8779-70F9976B2B1D}" dt="2021-02-17T23:51:38.883" v="52" actId="47"/>
      <pc:docMkLst>
        <pc:docMk/>
      </pc:docMkLst>
      <pc:sldChg chg="del">
        <pc:chgData name="Kado Shinichiro" userId="71a85aa918fdc466" providerId="LiveId" clId="{82CE03E3-5D6A-41EF-8779-70F9976B2B1D}" dt="2021-02-17T23:50:04.345" v="37" actId="47"/>
        <pc:sldMkLst>
          <pc:docMk/>
          <pc:sldMk cId="946168204" sldId="2631"/>
        </pc:sldMkLst>
      </pc:sldChg>
      <pc:sldChg chg="addSp delSp modSp del mod modAnim">
        <pc:chgData name="Kado Shinichiro" userId="71a85aa918fdc466" providerId="LiveId" clId="{82CE03E3-5D6A-41EF-8779-70F9976B2B1D}" dt="2021-02-17T23:51:38.883" v="52" actId="47"/>
        <pc:sldMkLst>
          <pc:docMk/>
          <pc:sldMk cId="101808388" sldId="2632"/>
        </pc:sldMkLst>
        <pc:spChg chg="add del mod">
          <ac:chgData name="Kado Shinichiro" userId="71a85aa918fdc466" providerId="LiveId" clId="{82CE03E3-5D6A-41EF-8779-70F9976B2B1D}" dt="2021-02-17T23:46:13.685" v="5"/>
          <ac:spMkLst>
            <pc:docMk/>
            <pc:sldMk cId="101808388" sldId="2632"/>
            <ac:spMk id="3" creationId="{EEB10684-A533-4AD5-BD87-2086EA5E518F}"/>
          </ac:spMkLst>
        </pc:spChg>
        <pc:spChg chg="add mod">
          <ac:chgData name="Kado Shinichiro" userId="71a85aa918fdc466" providerId="LiveId" clId="{82CE03E3-5D6A-41EF-8779-70F9976B2B1D}" dt="2021-02-17T23:48:08.741" v="22" actId="1035"/>
          <ac:spMkLst>
            <pc:docMk/>
            <pc:sldMk cId="101808388" sldId="2632"/>
            <ac:spMk id="8" creationId="{9DDA57FC-8979-41EB-9C9E-B6D26D440D89}"/>
          </ac:spMkLst>
        </pc:spChg>
        <pc:spChg chg="add del mod">
          <ac:chgData name="Kado Shinichiro" userId="71a85aa918fdc466" providerId="LiveId" clId="{82CE03E3-5D6A-41EF-8779-70F9976B2B1D}" dt="2021-02-17T23:48:29.880" v="26"/>
          <ac:spMkLst>
            <pc:docMk/>
            <pc:sldMk cId="101808388" sldId="2632"/>
            <ac:spMk id="9" creationId="{C817996D-B324-48F1-B5EA-06EA48DB124B}"/>
          </ac:spMkLst>
        </pc:spChg>
        <pc:spChg chg="add del mod">
          <ac:chgData name="Kado Shinichiro" userId="71a85aa918fdc466" providerId="LiveId" clId="{82CE03E3-5D6A-41EF-8779-70F9976B2B1D}" dt="2021-02-17T23:48:29.396" v="25"/>
          <ac:spMkLst>
            <pc:docMk/>
            <pc:sldMk cId="101808388" sldId="2632"/>
            <ac:spMk id="10" creationId="{140274ED-A224-412C-80A4-D2B23BAFC587}"/>
          </ac:spMkLst>
        </pc:spChg>
        <pc:spChg chg="add mod">
          <ac:chgData name="Kado Shinichiro" userId="71a85aa918fdc466" providerId="LiveId" clId="{82CE03E3-5D6A-41EF-8779-70F9976B2B1D}" dt="2021-02-17T23:48:36.556" v="27"/>
          <ac:spMkLst>
            <pc:docMk/>
            <pc:sldMk cId="101808388" sldId="2632"/>
            <ac:spMk id="11" creationId="{7C8A1E7A-BF37-4CE5-AA82-AA75B7E1C9A6}"/>
          </ac:spMkLst>
        </pc:spChg>
        <pc:spChg chg="add mod">
          <ac:chgData name="Kado Shinichiro" userId="71a85aa918fdc466" providerId="LiveId" clId="{82CE03E3-5D6A-41EF-8779-70F9976B2B1D}" dt="2021-02-17T23:51:00.413" v="44" actId="1076"/>
          <ac:spMkLst>
            <pc:docMk/>
            <pc:sldMk cId="101808388" sldId="2632"/>
            <ac:spMk id="13" creationId="{E64A340E-5414-491C-ADDC-DFAFBB97040B}"/>
          </ac:spMkLst>
        </pc:spChg>
        <pc:spChg chg="add mod">
          <ac:chgData name="Kado Shinichiro" userId="71a85aa918fdc466" providerId="LiveId" clId="{82CE03E3-5D6A-41EF-8779-70F9976B2B1D}" dt="2021-02-17T23:51:00.413" v="44" actId="1076"/>
          <ac:spMkLst>
            <pc:docMk/>
            <pc:sldMk cId="101808388" sldId="2632"/>
            <ac:spMk id="14" creationId="{4087310A-A96E-480D-BF9D-F1111A9EE801}"/>
          </ac:spMkLst>
        </pc:spChg>
        <pc:spChg chg="add mod">
          <ac:chgData name="Kado Shinichiro" userId="71a85aa918fdc466" providerId="LiveId" clId="{82CE03E3-5D6A-41EF-8779-70F9976B2B1D}" dt="2021-02-17T23:51:00.413" v="44" actId="1076"/>
          <ac:spMkLst>
            <pc:docMk/>
            <pc:sldMk cId="101808388" sldId="2632"/>
            <ac:spMk id="15" creationId="{2840901E-CBD4-4D99-99E7-DF3405455059}"/>
          </ac:spMkLst>
        </pc:spChg>
        <pc:spChg chg="add mod">
          <ac:chgData name="Kado Shinichiro" userId="71a85aa918fdc466" providerId="LiveId" clId="{82CE03E3-5D6A-41EF-8779-70F9976B2B1D}" dt="2021-02-17T23:51:00.413" v="44" actId="1076"/>
          <ac:spMkLst>
            <pc:docMk/>
            <pc:sldMk cId="101808388" sldId="2632"/>
            <ac:spMk id="16" creationId="{A77FA264-75C5-47EA-939B-D99F1E11BD9A}"/>
          </ac:spMkLst>
        </pc:spChg>
        <pc:spChg chg="add mod">
          <ac:chgData name="Kado Shinichiro" userId="71a85aa918fdc466" providerId="LiveId" clId="{82CE03E3-5D6A-41EF-8779-70F9976B2B1D}" dt="2021-02-17T23:51:00.413" v="44" actId="1076"/>
          <ac:spMkLst>
            <pc:docMk/>
            <pc:sldMk cId="101808388" sldId="2632"/>
            <ac:spMk id="17" creationId="{7D9AE668-C5D6-4DA3-80AB-28CC3E31CF29}"/>
          </ac:spMkLst>
        </pc:spChg>
        <pc:spChg chg="add mod">
          <ac:chgData name="Kado Shinichiro" userId="71a85aa918fdc466" providerId="LiveId" clId="{82CE03E3-5D6A-41EF-8779-70F9976B2B1D}" dt="2021-02-17T23:51:00.413" v="44" actId="1076"/>
          <ac:spMkLst>
            <pc:docMk/>
            <pc:sldMk cId="101808388" sldId="2632"/>
            <ac:spMk id="18" creationId="{EB9C3BED-0D2E-4F2C-AD7E-1C134BB97254}"/>
          </ac:spMkLst>
        </pc:spChg>
        <pc:spChg chg="add mod">
          <ac:chgData name="Kado Shinichiro" userId="71a85aa918fdc466" providerId="LiveId" clId="{82CE03E3-5D6A-41EF-8779-70F9976B2B1D}" dt="2021-02-17T23:49:10.803" v="28"/>
          <ac:spMkLst>
            <pc:docMk/>
            <pc:sldMk cId="101808388" sldId="2632"/>
            <ac:spMk id="19" creationId="{7D2A190F-91C9-4FFB-BB21-43A511BB7CDE}"/>
          </ac:spMkLst>
        </pc:spChg>
        <pc:spChg chg="add mod">
          <ac:chgData name="Kado Shinichiro" userId="71a85aa918fdc466" providerId="LiveId" clId="{82CE03E3-5D6A-41EF-8779-70F9976B2B1D}" dt="2021-02-17T23:51:00.413" v="44" actId="1076"/>
          <ac:spMkLst>
            <pc:docMk/>
            <pc:sldMk cId="101808388" sldId="2632"/>
            <ac:spMk id="20" creationId="{878CC8D6-CF7D-42FE-8361-05D63B8C7E3E}"/>
          </ac:spMkLst>
        </pc:spChg>
        <pc:spChg chg="add mod">
          <ac:chgData name="Kado Shinichiro" userId="71a85aa918fdc466" providerId="LiveId" clId="{82CE03E3-5D6A-41EF-8779-70F9976B2B1D}" dt="2021-02-17T23:51:00.413" v="44" actId="1076"/>
          <ac:spMkLst>
            <pc:docMk/>
            <pc:sldMk cId="101808388" sldId="2632"/>
            <ac:spMk id="21" creationId="{FC6BF8C2-1F56-4A43-99FB-12A16C520507}"/>
          </ac:spMkLst>
        </pc:spChg>
        <pc:picChg chg="add mod">
          <ac:chgData name="Kado Shinichiro" userId="71a85aa918fdc466" providerId="LiveId" clId="{82CE03E3-5D6A-41EF-8779-70F9976B2B1D}" dt="2021-02-17T23:48:04.137" v="20" actId="14100"/>
          <ac:picMkLst>
            <pc:docMk/>
            <pc:sldMk cId="101808388" sldId="2632"/>
            <ac:picMk id="5" creationId="{779FA3E7-2A00-4219-8193-17C43FB99597}"/>
          </ac:picMkLst>
        </pc:picChg>
        <pc:picChg chg="del mod">
          <ac:chgData name="Kado Shinichiro" userId="71a85aa918fdc466" providerId="LiveId" clId="{82CE03E3-5D6A-41EF-8779-70F9976B2B1D}" dt="2021-02-17T23:46:10.967" v="4" actId="478"/>
          <ac:picMkLst>
            <pc:docMk/>
            <pc:sldMk cId="101808388" sldId="2632"/>
            <ac:picMk id="7" creationId="{CC19931F-9690-4E16-A958-168D421FEBF2}"/>
          </ac:picMkLst>
        </pc:picChg>
        <pc:picChg chg="add mod">
          <ac:chgData name="Kado Shinichiro" userId="71a85aa918fdc466" providerId="LiveId" clId="{82CE03E3-5D6A-41EF-8779-70F9976B2B1D}" dt="2021-02-17T23:49:54.505" v="36" actId="14100"/>
          <ac:picMkLst>
            <pc:docMk/>
            <pc:sldMk cId="101808388" sldId="2632"/>
            <ac:picMk id="12" creationId="{10E5EF4F-7F4C-48CE-AA29-0374237431EC}"/>
          </ac:picMkLst>
        </pc:picChg>
      </pc:sldChg>
      <pc:sldChg chg="add del modTransition">
        <pc:chgData name="Kado Shinichiro" userId="71a85aa918fdc466" providerId="LiveId" clId="{82CE03E3-5D6A-41EF-8779-70F9976B2B1D}" dt="2021-02-17T23:42:36.595" v="2"/>
        <pc:sldMkLst>
          <pc:docMk/>
          <pc:sldMk cId="2144057943" sldId="2648"/>
        </pc:sldMkLst>
      </pc:sldChg>
      <pc:sldChg chg="addSp modSp add modAnim">
        <pc:chgData name="Kado Shinichiro" userId="71a85aa918fdc466" providerId="LiveId" clId="{82CE03E3-5D6A-41EF-8779-70F9976B2B1D}" dt="2021-02-17T23:51:29.513" v="51" actId="1038"/>
        <pc:sldMkLst>
          <pc:docMk/>
          <pc:sldMk cId="674583247" sldId="2649"/>
        </pc:sldMkLst>
        <pc:spChg chg="add mod">
          <ac:chgData name="Kado Shinichiro" userId="71a85aa918fdc466" providerId="LiveId" clId="{82CE03E3-5D6A-41EF-8779-70F9976B2B1D}" dt="2021-02-17T23:50:37.660" v="42"/>
          <ac:spMkLst>
            <pc:docMk/>
            <pc:sldMk cId="674583247" sldId="2649"/>
            <ac:spMk id="4" creationId="{1DA796A4-CA90-4DDA-8910-182DC292BFF0}"/>
          </ac:spMkLst>
        </pc:spChg>
        <pc:spChg chg="add mod">
          <ac:chgData name="Kado Shinichiro" userId="71a85aa918fdc466" providerId="LiveId" clId="{82CE03E3-5D6A-41EF-8779-70F9976B2B1D}" dt="2021-02-17T23:51:08.713" v="45"/>
          <ac:spMkLst>
            <pc:docMk/>
            <pc:sldMk cId="674583247" sldId="2649"/>
            <ac:spMk id="6" creationId="{505EF2E7-BFBD-4629-8103-5352BCB7B6E6}"/>
          </ac:spMkLst>
        </pc:spChg>
        <pc:spChg chg="add mod">
          <ac:chgData name="Kado Shinichiro" userId="71a85aa918fdc466" providerId="LiveId" clId="{82CE03E3-5D6A-41EF-8779-70F9976B2B1D}" dt="2021-02-17T23:51:08.713" v="45"/>
          <ac:spMkLst>
            <pc:docMk/>
            <pc:sldMk cId="674583247" sldId="2649"/>
            <ac:spMk id="7" creationId="{50592A27-90B3-41AD-8E98-38CB0231C90B}"/>
          </ac:spMkLst>
        </pc:spChg>
        <pc:spChg chg="add mod">
          <ac:chgData name="Kado Shinichiro" userId="71a85aa918fdc466" providerId="LiveId" clId="{82CE03E3-5D6A-41EF-8779-70F9976B2B1D}" dt="2021-02-17T23:51:08.713" v="45"/>
          <ac:spMkLst>
            <pc:docMk/>
            <pc:sldMk cId="674583247" sldId="2649"/>
            <ac:spMk id="8" creationId="{391454E5-404F-427A-9C5C-67BEC388685D}"/>
          </ac:spMkLst>
        </pc:spChg>
        <pc:spChg chg="add mod">
          <ac:chgData name="Kado Shinichiro" userId="71a85aa918fdc466" providerId="LiveId" clId="{82CE03E3-5D6A-41EF-8779-70F9976B2B1D}" dt="2021-02-17T23:51:08.713" v="45"/>
          <ac:spMkLst>
            <pc:docMk/>
            <pc:sldMk cId="674583247" sldId="2649"/>
            <ac:spMk id="9" creationId="{8F57BE13-F379-49B3-BDBD-C95A6A7B2854}"/>
          </ac:spMkLst>
        </pc:spChg>
        <pc:spChg chg="add mod">
          <ac:chgData name="Kado Shinichiro" userId="71a85aa918fdc466" providerId="LiveId" clId="{82CE03E3-5D6A-41EF-8779-70F9976B2B1D}" dt="2021-02-17T23:51:08.713" v="45"/>
          <ac:spMkLst>
            <pc:docMk/>
            <pc:sldMk cId="674583247" sldId="2649"/>
            <ac:spMk id="10" creationId="{F0536E72-C33A-4B06-9E05-141B49084B02}"/>
          </ac:spMkLst>
        </pc:spChg>
        <pc:spChg chg="add mod">
          <ac:chgData name="Kado Shinichiro" userId="71a85aa918fdc466" providerId="LiveId" clId="{82CE03E3-5D6A-41EF-8779-70F9976B2B1D}" dt="2021-02-17T23:51:21.570" v="48" actId="1037"/>
          <ac:spMkLst>
            <pc:docMk/>
            <pc:sldMk cId="674583247" sldId="2649"/>
            <ac:spMk id="11" creationId="{DC26483B-BEC1-40A8-B855-30B3129A5BBE}"/>
          </ac:spMkLst>
        </pc:spChg>
        <pc:spChg chg="add mod">
          <ac:chgData name="Kado Shinichiro" userId="71a85aa918fdc466" providerId="LiveId" clId="{82CE03E3-5D6A-41EF-8779-70F9976B2B1D}" dt="2021-02-17T23:51:08.713" v="45"/>
          <ac:spMkLst>
            <pc:docMk/>
            <pc:sldMk cId="674583247" sldId="2649"/>
            <ac:spMk id="12" creationId="{675EC21F-CEB2-4CF1-95D7-27F3F4E32F56}"/>
          </ac:spMkLst>
        </pc:spChg>
        <pc:spChg chg="add mod">
          <ac:chgData name="Kado Shinichiro" userId="71a85aa918fdc466" providerId="LiveId" clId="{82CE03E3-5D6A-41EF-8779-70F9976B2B1D}" dt="2021-02-17T23:51:08.713" v="45"/>
          <ac:spMkLst>
            <pc:docMk/>
            <pc:sldMk cId="674583247" sldId="2649"/>
            <ac:spMk id="13" creationId="{1CC42B80-FDE3-4DB0-A362-3E9CD02F3FE7}"/>
          </ac:spMkLst>
        </pc:spChg>
        <pc:spChg chg="add mod">
          <ac:chgData name="Kado Shinichiro" userId="71a85aa918fdc466" providerId="LiveId" clId="{82CE03E3-5D6A-41EF-8779-70F9976B2B1D}" dt="2021-02-17T23:51:29.513" v="51" actId="1038"/>
          <ac:spMkLst>
            <pc:docMk/>
            <pc:sldMk cId="674583247" sldId="2649"/>
            <ac:spMk id="14" creationId="{4813E26B-7B6B-48CA-841F-1BA03A7026DB}"/>
          </ac:spMkLst>
        </pc:spChg>
        <pc:picChg chg="mod">
          <ac:chgData name="Kado Shinichiro" userId="71a85aa918fdc466" providerId="LiveId" clId="{82CE03E3-5D6A-41EF-8779-70F9976B2B1D}" dt="2021-02-17T23:50:46.583" v="43" actId="14100"/>
          <ac:picMkLst>
            <pc:docMk/>
            <pc:sldMk cId="674583247" sldId="2649"/>
            <ac:picMk id="5" creationId="{779FA3E7-2A00-4219-8193-17C43FB99597}"/>
          </ac:picMkLst>
        </pc:picChg>
      </pc:sldChg>
      <pc:sldChg chg="add del">
        <pc:chgData name="Kado Shinichiro" userId="71a85aa918fdc466" providerId="LiveId" clId="{82CE03E3-5D6A-41EF-8779-70F9976B2B1D}" dt="2021-02-17T23:47:46.397" v="18"/>
        <pc:sldMkLst>
          <pc:docMk/>
          <pc:sldMk cId="3752687735" sldId="2649"/>
        </pc:sldMkLst>
      </pc:sldChg>
      <pc:sldChg chg="add">
        <pc:chgData name="Kado Shinichiro" userId="71a85aa918fdc466" providerId="LiveId" clId="{82CE03E3-5D6A-41EF-8779-70F9976B2B1D}" dt="2021-02-17T23:50:19.145" v="40"/>
        <pc:sldMkLst>
          <pc:docMk/>
          <pc:sldMk cId="616290296" sldId="2650"/>
        </pc:sldMkLst>
      </pc:sldChg>
      <pc:sldChg chg="add del">
        <pc:chgData name="Kado Shinichiro" userId="71a85aa918fdc466" providerId="LiveId" clId="{82CE03E3-5D6A-41EF-8779-70F9976B2B1D}" dt="2021-02-17T23:50:19.145" v="39"/>
        <pc:sldMkLst>
          <pc:docMk/>
          <pc:sldMk cId="3488890795" sldId="2650"/>
        </pc:sldMkLst>
      </pc:sldChg>
    </pc:docChg>
  </pc:docChgLst>
  <pc:docChgLst>
    <pc:chgData name="Kado Shinichiro" userId="71a85aa918fdc466" providerId="LiveId" clId="{1E25F385-BD16-49C5-B351-3E00A3B6C418}"/>
    <pc:docChg chg="custSel addSld delSld modSld delMainMaster">
      <pc:chgData name="Kado Shinichiro" userId="71a85aa918fdc466" providerId="LiveId" clId="{1E25F385-BD16-49C5-B351-3E00A3B6C418}" dt="2020-12-14T07:29:34.506" v="157" actId="47"/>
      <pc:docMkLst>
        <pc:docMk/>
      </pc:docMkLst>
      <pc:sldChg chg="del">
        <pc:chgData name="Kado Shinichiro" userId="71a85aa918fdc466" providerId="LiveId" clId="{1E25F385-BD16-49C5-B351-3E00A3B6C418}" dt="2020-12-14T07:17:42.374" v="8" actId="47"/>
        <pc:sldMkLst>
          <pc:docMk/>
          <pc:sldMk cId="0" sldId="1564"/>
        </pc:sldMkLst>
      </pc:sldChg>
      <pc:sldChg chg="del">
        <pc:chgData name="Kado Shinichiro" userId="71a85aa918fdc466" providerId="LiveId" clId="{1E25F385-BD16-49C5-B351-3E00A3B6C418}" dt="2020-12-14T07:18:31.701" v="18" actId="47"/>
        <pc:sldMkLst>
          <pc:docMk/>
          <pc:sldMk cId="0" sldId="1604"/>
        </pc:sldMkLst>
      </pc:sldChg>
      <pc:sldChg chg="modSp mod">
        <pc:chgData name="Kado Shinichiro" userId="71a85aa918fdc466" providerId="LiveId" clId="{1E25F385-BD16-49C5-B351-3E00A3B6C418}" dt="2020-12-14T07:21:53.490" v="68" actId="14100"/>
        <pc:sldMkLst>
          <pc:docMk/>
          <pc:sldMk cId="0" sldId="1609"/>
        </pc:sldMkLst>
        <pc:spChg chg="mod">
          <ac:chgData name="Kado Shinichiro" userId="71a85aa918fdc466" providerId="LiveId" clId="{1E25F385-BD16-49C5-B351-3E00A3B6C418}" dt="2020-12-14T07:20:52.390" v="33" actId="2711"/>
          <ac:spMkLst>
            <pc:docMk/>
            <pc:sldMk cId="0" sldId="1609"/>
            <ac:spMk id="9" creationId="{00000000-0000-0000-0000-000000000000}"/>
          </ac:spMkLst>
        </pc:spChg>
        <pc:spChg chg="mod">
          <ac:chgData name="Kado Shinichiro" userId="71a85aa918fdc466" providerId="LiveId" clId="{1E25F385-BD16-49C5-B351-3E00A3B6C418}" dt="2020-12-14T07:20:52.390" v="33" actId="2711"/>
          <ac:spMkLst>
            <pc:docMk/>
            <pc:sldMk cId="0" sldId="1609"/>
            <ac:spMk id="6146" creationId="{00000000-0000-0000-0000-000000000000}"/>
          </ac:spMkLst>
        </pc:spChg>
        <pc:spChg chg="mod">
          <ac:chgData name="Kado Shinichiro" userId="71a85aa918fdc466" providerId="LiveId" clId="{1E25F385-BD16-49C5-B351-3E00A3B6C418}" dt="2020-12-14T07:21:53.490" v="68" actId="14100"/>
          <ac:spMkLst>
            <pc:docMk/>
            <pc:sldMk cId="0" sldId="1609"/>
            <ac:spMk id="6149" creationId="{00000000-0000-0000-0000-000000000000}"/>
          </ac:spMkLst>
        </pc:spChg>
        <pc:picChg chg="mod">
          <ac:chgData name="Kado Shinichiro" userId="71a85aa918fdc466" providerId="LiveId" clId="{1E25F385-BD16-49C5-B351-3E00A3B6C418}" dt="2020-12-14T07:20:52.390" v="33" actId="2711"/>
          <ac:picMkLst>
            <pc:docMk/>
            <pc:sldMk cId="0" sldId="1609"/>
            <ac:picMk id="7" creationId="{C72C0B74-D5D2-4DF2-AC09-FA31E224BEF9}"/>
          </ac:picMkLst>
        </pc:picChg>
      </pc:sldChg>
      <pc:sldChg chg="add modTransition">
        <pc:chgData name="Kado Shinichiro" userId="71a85aa918fdc466" providerId="LiveId" clId="{1E25F385-BD16-49C5-B351-3E00A3B6C418}" dt="2020-12-14T07:16:22.413" v="3"/>
        <pc:sldMkLst>
          <pc:docMk/>
          <pc:sldMk cId="1594034932" sldId="1896"/>
        </pc:sldMkLst>
      </pc:sldChg>
      <pc:sldChg chg="add modTransition">
        <pc:chgData name="Kado Shinichiro" userId="71a85aa918fdc466" providerId="LiveId" clId="{1E25F385-BD16-49C5-B351-3E00A3B6C418}" dt="2020-12-14T07:17:36.691" v="7"/>
        <pc:sldMkLst>
          <pc:docMk/>
          <pc:sldMk cId="959801906" sldId="1916"/>
        </pc:sldMkLst>
      </pc:sldChg>
      <pc:sldChg chg="del">
        <pc:chgData name="Kado Shinichiro" userId="71a85aa918fdc466" providerId="LiveId" clId="{1E25F385-BD16-49C5-B351-3E00A3B6C418}" dt="2020-12-14T07:18:13.581" v="16" actId="47"/>
        <pc:sldMkLst>
          <pc:docMk/>
          <pc:sldMk cId="3326365037" sldId="1917"/>
        </pc:sldMkLst>
      </pc:sldChg>
      <pc:sldChg chg="del">
        <pc:chgData name="Kado Shinichiro" userId="71a85aa918fdc466" providerId="LiveId" clId="{1E25F385-BD16-49C5-B351-3E00A3B6C418}" dt="2020-12-14T07:18:16.211" v="17" actId="47"/>
        <pc:sldMkLst>
          <pc:docMk/>
          <pc:sldMk cId="1044253490" sldId="1919"/>
        </pc:sldMkLst>
      </pc:sldChg>
      <pc:sldChg chg="del">
        <pc:chgData name="Kado Shinichiro" userId="71a85aa918fdc466" providerId="LiveId" clId="{1E25F385-BD16-49C5-B351-3E00A3B6C418}" dt="2020-12-14T07:17:21.591" v="6" actId="47"/>
        <pc:sldMkLst>
          <pc:docMk/>
          <pc:sldMk cId="3632476403" sldId="1984"/>
        </pc:sldMkLst>
      </pc:sldChg>
      <pc:sldChg chg="del">
        <pc:chgData name="Kado Shinichiro" userId="71a85aa918fdc466" providerId="LiveId" clId="{1E25F385-BD16-49C5-B351-3E00A3B6C418}" dt="2020-12-14T07:17:21.591" v="6" actId="47"/>
        <pc:sldMkLst>
          <pc:docMk/>
          <pc:sldMk cId="3243091965" sldId="1986"/>
        </pc:sldMkLst>
      </pc:sldChg>
      <pc:sldChg chg="del">
        <pc:chgData name="Kado Shinichiro" userId="71a85aa918fdc466" providerId="LiveId" clId="{1E25F385-BD16-49C5-B351-3E00A3B6C418}" dt="2020-12-14T07:17:21.591" v="6" actId="47"/>
        <pc:sldMkLst>
          <pc:docMk/>
          <pc:sldMk cId="2005578433" sldId="2360"/>
        </pc:sldMkLst>
      </pc:sldChg>
      <pc:sldChg chg="del">
        <pc:chgData name="Kado Shinichiro" userId="71a85aa918fdc466" providerId="LiveId" clId="{1E25F385-BD16-49C5-B351-3E00A3B6C418}" dt="2020-12-14T07:15:38.195" v="1" actId="47"/>
        <pc:sldMkLst>
          <pc:docMk/>
          <pc:sldMk cId="477643738" sldId="2363"/>
        </pc:sldMkLst>
      </pc:sldChg>
      <pc:sldChg chg="modSp mod">
        <pc:chgData name="Kado Shinichiro" userId="71a85aa918fdc466" providerId="LiveId" clId="{1E25F385-BD16-49C5-B351-3E00A3B6C418}" dt="2020-12-14T07:22:29.483" v="69" actId="2711"/>
        <pc:sldMkLst>
          <pc:docMk/>
          <pc:sldMk cId="207456405" sldId="2364"/>
        </pc:sldMkLst>
        <pc:spChg chg="mod">
          <ac:chgData name="Kado Shinichiro" userId="71a85aa918fdc466" providerId="LiveId" clId="{1E25F385-BD16-49C5-B351-3E00A3B6C418}" dt="2020-12-14T07:22:29.483" v="69" actId="2711"/>
          <ac:spMkLst>
            <pc:docMk/>
            <pc:sldMk cId="207456405" sldId="2364"/>
            <ac:spMk id="2" creationId="{E10E6A41-931E-41E6-B03C-A6426D604076}"/>
          </ac:spMkLst>
        </pc:spChg>
      </pc:sldChg>
      <pc:sldChg chg="modSp mod">
        <pc:chgData name="Kado Shinichiro" userId="71a85aa918fdc466" providerId="LiveId" clId="{1E25F385-BD16-49C5-B351-3E00A3B6C418}" dt="2020-12-14T07:25:02.681" v="112" actId="14100"/>
        <pc:sldMkLst>
          <pc:docMk/>
          <pc:sldMk cId="2421970878" sldId="2365"/>
        </pc:sldMkLst>
        <pc:spChg chg="mod">
          <ac:chgData name="Kado Shinichiro" userId="71a85aa918fdc466" providerId="LiveId" clId="{1E25F385-BD16-49C5-B351-3E00A3B6C418}" dt="2020-12-14T07:23:43.309" v="83" actId="2711"/>
          <ac:spMkLst>
            <pc:docMk/>
            <pc:sldMk cId="2421970878" sldId="2365"/>
            <ac:spMk id="2" creationId="{54417889-550F-48E0-B41A-070F512CE390}"/>
          </ac:spMkLst>
        </pc:spChg>
        <pc:spChg chg="mod">
          <ac:chgData name="Kado Shinichiro" userId="71a85aa918fdc466" providerId="LiveId" clId="{1E25F385-BD16-49C5-B351-3E00A3B6C418}" dt="2020-12-14T07:25:02.681" v="112" actId="14100"/>
          <ac:spMkLst>
            <pc:docMk/>
            <pc:sldMk cId="2421970878" sldId="2365"/>
            <ac:spMk id="3" creationId="{D1C7624A-7AE9-468F-B0C7-B21D92C8F9A3}"/>
          </ac:spMkLst>
        </pc:spChg>
      </pc:sldChg>
      <pc:sldChg chg="modSp mod">
        <pc:chgData name="Kado Shinichiro" userId="71a85aa918fdc466" providerId="LiveId" clId="{1E25F385-BD16-49C5-B351-3E00A3B6C418}" dt="2020-12-14T07:25:27.223" v="115" actId="404"/>
        <pc:sldMkLst>
          <pc:docMk/>
          <pc:sldMk cId="2356520867" sldId="2366"/>
        </pc:sldMkLst>
        <pc:spChg chg="mod">
          <ac:chgData name="Kado Shinichiro" userId="71a85aa918fdc466" providerId="LiveId" clId="{1E25F385-BD16-49C5-B351-3E00A3B6C418}" dt="2020-12-14T07:25:27.223" v="115" actId="404"/>
          <ac:spMkLst>
            <pc:docMk/>
            <pc:sldMk cId="2356520867" sldId="2366"/>
            <ac:spMk id="2" creationId="{54417889-550F-48E0-B41A-070F512CE390}"/>
          </ac:spMkLst>
        </pc:spChg>
        <pc:spChg chg="mod">
          <ac:chgData name="Kado Shinichiro" userId="71a85aa918fdc466" providerId="LiveId" clId="{1E25F385-BD16-49C5-B351-3E00A3B6C418}" dt="2020-12-14T07:25:18.837" v="113" actId="2711"/>
          <ac:spMkLst>
            <pc:docMk/>
            <pc:sldMk cId="2356520867" sldId="2366"/>
            <ac:spMk id="3" creationId="{D1C7624A-7AE9-468F-B0C7-B21D92C8F9A3}"/>
          </ac:spMkLst>
        </pc:spChg>
        <pc:picChg chg="mod">
          <ac:chgData name="Kado Shinichiro" userId="71a85aa918fdc466" providerId="LiveId" clId="{1E25F385-BD16-49C5-B351-3E00A3B6C418}" dt="2020-12-14T07:25:18.837" v="113" actId="2711"/>
          <ac:picMkLst>
            <pc:docMk/>
            <pc:sldMk cId="2356520867" sldId="2366"/>
            <ac:picMk id="8" creationId="{AB0F7234-B378-4A35-9EBE-53933B942E29}"/>
          </ac:picMkLst>
        </pc:picChg>
      </pc:sldChg>
      <pc:sldChg chg="del">
        <pc:chgData name="Kado Shinichiro" userId="71a85aa918fdc466" providerId="LiveId" clId="{1E25F385-BD16-49C5-B351-3E00A3B6C418}" dt="2020-12-14T07:17:21.591" v="6" actId="47"/>
        <pc:sldMkLst>
          <pc:docMk/>
          <pc:sldMk cId="3816551580" sldId="2367"/>
        </pc:sldMkLst>
      </pc:sldChg>
      <pc:sldChg chg="del">
        <pc:chgData name="Kado Shinichiro" userId="71a85aa918fdc466" providerId="LiveId" clId="{1E25F385-BD16-49C5-B351-3E00A3B6C418}" dt="2020-12-14T07:17:21.591" v="6" actId="47"/>
        <pc:sldMkLst>
          <pc:docMk/>
          <pc:sldMk cId="2065743948" sldId="2368"/>
        </pc:sldMkLst>
      </pc:sldChg>
      <pc:sldChg chg="del">
        <pc:chgData name="Kado Shinichiro" userId="71a85aa918fdc466" providerId="LiveId" clId="{1E25F385-BD16-49C5-B351-3E00A3B6C418}" dt="2020-12-14T07:17:21.591" v="6" actId="47"/>
        <pc:sldMkLst>
          <pc:docMk/>
          <pc:sldMk cId="2066804976" sldId="2369"/>
        </pc:sldMkLst>
      </pc:sldChg>
      <pc:sldChg chg="del">
        <pc:chgData name="Kado Shinichiro" userId="71a85aa918fdc466" providerId="LiveId" clId="{1E25F385-BD16-49C5-B351-3E00A3B6C418}" dt="2020-12-14T07:29:34.506" v="157" actId="47"/>
        <pc:sldMkLst>
          <pc:docMk/>
          <pc:sldMk cId="2316302309" sldId="2370"/>
        </pc:sldMkLst>
      </pc:sldChg>
      <pc:sldChg chg="add modTransition">
        <pc:chgData name="Kado Shinichiro" userId="71a85aa918fdc466" providerId="LiveId" clId="{1E25F385-BD16-49C5-B351-3E00A3B6C418}" dt="2020-12-14T07:17:47.329" v="9"/>
        <pc:sldMkLst>
          <pc:docMk/>
          <pc:sldMk cId="4121279617" sldId="2402"/>
        </pc:sldMkLst>
      </pc:sldChg>
      <pc:sldChg chg="add modTransition">
        <pc:chgData name="Kado Shinichiro" userId="71a85aa918fdc466" providerId="LiveId" clId="{1E25F385-BD16-49C5-B351-3E00A3B6C418}" dt="2020-12-14T07:15:22.595" v="0"/>
        <pc:sldMkLst>
          <pc:docMk/>
          <pc:sldMk cId="3621088692" sldId="2436"/>
        </pc:sldMkLst>
      </pc:sldChg>
      <pc:sldChg chg="add del modTransition">
        <pc:chgData name="Kado Shinichiro" userId="71a85aa918fdc466" providerId="LiveId" clId="{1E25F385-BD16-49C5-B351-3E00A3B6C418}" dt="2020-12-14T07:18:44.273" v="19"/>
        <pc:sldMkLst>
          <pc:docMk/>
          <pc:sldMk cId="3412385312" sldId="2454"/>
        </pc:sldMkLst>
      </pc:sldChg>
      <pc:sldChg chg="add del modTransition">
        <pc:chgData name="Kado Shinichiro" userId="71a85aa918fdc466" providerId="LiveId" clId="{1E25F385-BD16-49C5-B351-3E00A3B6C418}" dt="2020-12-14T07:18:44.273" v="19"/>
        <pc:sldMkLst>
          <pc:docMk/>
          <pc:sldMk cId="3401321680" sldId="2509"/>
        </pc:sldMkLst>
      </pc:sldChg>
      <pc:sldChg chg="add modTransition">
        <pc:chgData name="Kado Shinichiro" userId="71a85aa918fdc466" providerId="LiveId" clId="{1E25F385-BD16-49C5-B351-3E00A3B6C418}" dt="2020-12-14T07:15:49.402" v="2"/>
        <pc:sldMkLst>
          <pc:docMk/>
          <pc:sldMk cId="604380876" sldId="2511"/>
        </pc:sldMkLst>
      </pc:sldChg>
      <pc:sldChg chg="modSp add mod modTransition">
        <pc:chgData name="Kado Shinichiro" userId="71a85aa918fdc466" providerId="LiveId" clId="{1E25F385-BD16-49C5-B351-3E00A3B6C418}" dt="2020-12-14T07:23:10.009" v="82" actId="20577"/>
        <pc:sldMkLst>
          <pc:docMk/>
          <pc:sldMk cId="4127434463" sldId="2591"/>
        </pc:sldMkLst>
        <pc:spChg chg="mod">
          <ac:chgData name="Kado Shinichiro" userId="71a85aa918fdc466" providerId="LiveId" clId="{1E25F385-BD16-49C5-B351-3E00A3B6C418}" dt="2020-12-14T07:23:10.009" v="82" actId="20577"/>
          <ac:spMkLst>
            <pc:docMk/>
            <pc:sldMk cId="4127434463" sldId="2591"/>
            <ac:spMk id="3" creationId="{51D5070C-A3DE-4FEC-9272-A3F1A7BCD991}"/>
          </ac:spMkLst>
        </pc:spChg>
      </pc:sldChg>
      <pc:sldChg chg="add modTransition">
        <pc:chgData name="Kado Shinichiro" userId="71a85aa918fdc466" providerId="LiveId" clId="{1E25F385-BD16-49C5-B351-3E00A3B6C418}" dt="2020-12-14T07:17:11.332" v="5"/>
        <pc:sldMkLst>
          <pc:docMk/>
          <pc:sldMk cId="1965200910" sldId="2592"/>
        </pc:sldMkLst>
      </pc:sldChg>
      <pc:sldChg chg="add modTransition">
        <pc:chgData name="Kado Shinichiro" userId="71a85aa918fdc466" providerId="LiveId" clId="{1E25F385-BD16-49C5-B351-3E00A3B6C418}" dt="2020-12-14T07:17:11.332" v="5"/>
        <pc:sldMkLst>
          <pc:docMk/>
          <pc:sldMk cId="287977801" sldId="2593"/>
        </pc:sldMkLst>
      </pc:sldChg>
      <pc:sldChg chg="add modTransition">
        <pc:chgData name="Kado Shinichiro" userId="71a85aa918fdc466" providerId="LiveId" clId="{1E25F385-BD16-49C5-B351-3E00A3B6C418}" dt="2020-12-14T07:17:11.332" v="5"/>
        <pc:sldMkLst>
          <pc:docMk/>
          <pc:sldMk cId="2371040378" sldId="2594"/>
        </pc:sldMkLst>
      </pc:sldChg>
      <pc:sldChg chg="add modTransition">
        <pc:chgData name="Kado Shinichiro" userId="71a85aa918fdc466" providerId="LiveId" clId="{1E25F385-BD16-49C5-B351-3E00A3B6C418}" dt="2020-12-14T07:17:11.332" v="5"/>
        <pc:sldMkLst>
          <pc:docMk/>
          <pc:sldMk cId="3903735726" sldId="2595"/>
        </pc:sldMkLst>
      </pc:sldChg>
      <pc:sldChg chg="add modTransition">
        <pc:chgData name="Kado Shinichiro" userId="71a85aa918fdc466" providerId="LiveId" clId="{1E25F385-BD16-49C5-B351-3E00A3B6C418}" dt="2020-12-14T07:17:11.332" v="5"/>
        <pc:sldMkLst>
          <pc:docMk/>
          <pc:sldMk cId="1610447363" sldId="2596"/>
        </pc:sldMkLst>
      </pc:sldChg>
      <pc:sldChg chg="add modTransition">
        <pc:chgData name="Kado Shinichiro" userId="71a85aa918fdc466" providerId="LiveId" clId="{1E25F385-BD16-49C5-B351-3E00A3B6C418}" dt="2020-12-14T07:17:11.332" v="5"/>
        <pc:sldMkLst>
          <pc:docMk/>
          <pc:sldMk cId="471830316" sldId="2597"/>
        </pc:sldMkLst>
      </pc:sldChg>
      <pc:sldChg chg="add del modTransition">
        <pc:chgData name="Kado Shinichiro" userId="71a85aa918fdc466" providerId="LiveId" clId="{1E25F385-BD16-49C5-B351-3E00A3B6C418}" dt="2020-12-14T07:18:10.452" v="13" actId="47"/>
        <pc:sldMkLst>
          <pc:docMk/>
          <pc:sldMk cId="340474495" sldId="2598"/>
        </pc:sldMkLst>
      </pc:sldChg>
      <pc:sldChg chg="add del modTransition">
        <pc:chgData name="Kado Shinichiro" userId="71a85aa918fdc466" providerId="LiveId" clId="{1E25F385-BD16-49C5-B351-3E00A3B6C418}" dt="2020-12-14T07:18:11.212" v="14" actId="47"/>
        <pc:sldMkLst>
          <pc:docMk/>
          <pc:sldMk cId="2858430649" sldId="2599"/>
        </pc:sldMkLst>
      </pc:sldChg>
      <pc:sldChg chg="modSp add mod modTransition">
        <pc:chgData name="Kado Shinichiro" userId="71a85aa918fdc466" providerId="LiveId" clId="{1E25F385-BD16-49C5-B351-3E00A3B6C418}" dt="2020-12-14T07:28:26.661" v="155" actId="14100"/>
        <pc:sldMkLst>
          <pc:docMk/>
          <pc:sldMk cId="946168204" sldId="2631"/>
        </pc:sldMkLst>
        <pc:spChg chg="mod">
          <ac:chgData name="Kado Shinichiro" userId="71a85aa918fdc466" providerId="LiveId" clId="{1E25F385-BD16-49C5-B351-3E00A3B6C418}" dt="2020-12-14T07:28:26.661" v="155" actId="14100"/>
          <ac:spMkLst>
            <pc:docMk/>
            <pc:sldMk cId="946168204" sldId="2631"/>
            <ac:spMk id="3" creationId="{1FF696C1-B5F6-4822-9605-A4A1AADA2576}"/>
          </ac:spMkLst>
        </pc:spChg>
      </pc:sldChg>
      <pc:sldChg chg="delSp modSp add mod delAnim">
        <pc:chgData name="Kado Shinichiro" userId="71a85aa918fdc466" providerId="LiveId" clId="{1E25F385-BD16-49C5-B351-3E00A3B6C418}" dt="2020-12-14T07:28:46.051" v="156" actId="14100"/>
        <pc:sldMkLst>
          <pc:docMk/>
          <pc:sldMk cId="101808388" sldId="2632"/>
        </pc:sldMkLst>
        <pc:spChg chg="del">
          <ac:chgData name="Kado Shinichiro" userId="71a85aa918fdc466" providerId="LiveId" clId="{1E25F385-BD16-49C5-B351-3E00A3B6C418}" dt="2020-12-14T07:19:34.028" v="22" actId="478"/>
          <ac:spMkLst>
            <pc:docMk/>
            <pc:sldMk cId="101808388" sldId="2632"/>
            <ac:spMk id="3" creationId="{1FF696C1-B5F6-4822-9605-A4A1AADA2576}"/>
          </ac:spMkLst>
        </pc:spChg>
        <pc:spChg chg="del">
          <ac:chgData name="Kado Shinichiro" userId="71a85aa918fdc466" providerId="LiveId" clId="{1E25F385-BD16-49C5-B351-3E00A3B6C418}" dt="2020-12-14T07:19:40.083" v="23" actId="478"/>
          <ac:spMkLst>
            <pc:docMk/>
            <pc:sldMk cId="101808388" sldId="2632"/>
            <ac:spMk id="8" creationId="{B3819853-82B6-4C58-AD1B-4B7BC373B080}"/>
          </ac:spMkLst>
        </pc:spChg>
        <pc:spChg chg="del mod">
          <ac:chgData name="Kado Shinichiro" userId="71a85aa918fdc466" providerId="LiveId" clId="{1E25F385-BD16-49C5-B351-3E00A3B6C418}" dt="2020-12-14T07:19:43.893" v="25" actId="478"/>
          <ac:spMkLst>
            <pc:docMk/>
            <pc:sldMk cId="101808388" sldId="2632"/>
            <ac:spMk id="9" creationId="{4FB7B068-0444-4FDA-A6DE-08063C80AD27}"/>
          </ac:spMkLst>
        </pc:spChg>
        <pc:spChg chg="del">
          <ac:chgData name="Kado Shinichiro" userId="71a85aa918fdc466" providerId="LiveId" clId="{1E25F385-BD16-49C5-B351-3E00A3B6C418}" dt="2020-12-14T07:19:46.078" v="26" actId="478"/>
          <ac:spMkLst>
            <pc:docMk/>
            <pc:sldMk cId="101808388" sldId="2632"/>
            <ac:spMk id="10" creationId="{88F48F6E-2442-4E26-AE5A-47A2235B703F}"/>
          </ac:spMkLst>
        </pc:spChg>
        <pc:spChg chg="del">
          <ac:chgData name="Kado Shinichiro" userId="71a85aa918fdc466" providerId="LiveId" clId="{1E25F385-BD16-49C5-B351-3E00A3B6C418}" dt="2020-12-14T07:19:50.383" v="27" actId="478"/>
          <ac:spMkLst>
            <pc:docMk/>
            <pc:sldMk cId="101808388" sldId="2632"/>
            <ac:spMk id="11" creationId="{9276E707-23F5-49F5-B685-64A4DD7C07E8}"/>
          </ac:spMkLst>
        </pc:spChg>
        <pc:spChg chg="del">
          <ac:chgData name="Kado Shinichiro" userId="71a85aa918fdc466" providerId="LiveId" clId="{1E25F385-BD16-49C5-B351-3E00A3B6C418}" dt="2020-12-14T07:19:55.070" v="29" actId="478"/>
          <ac:spMkLst>
            <pc:docMk/>
            <pc:sldMk cId="101808388" sldId="2632"/>
            <ac:spMk id="12" creationId="{E3F9B9CA-4DE2-4020-B121-AB871A85F696}"/>
          </ac:spMkLst>
        </pc:spChg>
        <pc:spChg chg="del">
          <ac:chgData name="Kado Shinichiro" userId="71a85aa918fdc466" providerId="LiveId" clId="{1E25F385-BD16-49C5-B351-3E00A3B6C418}" dt="2020-12-14T07:19:56.749" v="30" actId="478"/>
          <ac:spMkLst>
            <pc:docMk/>
            <pc:sldMk cId="101808388" sldId="2632"/>
            <ac:spMk id="13" creationId="{C192AC54-2353-4AC1-B9EA-D13171A6E974}"/>
          </ac:spMkLst>
        </pc:spChg>
        <pc:spChg chg="del">
          <ac:chgData name="Kado Shinichiro" userId="71a85aa918fdc466" providerId="LiveId" clId="{1E25F385-BD16-49C5-B351-3E00A3B6C418}" dt="2020-12-14T07:19:59.408" v="31" actId="478"/>
          <ac:spMkLst>
            <pc:docMk/>
            <pc:sldMk cId="101808388" sldId="2632"/>
            <ac:spMk id="14" creationId="{456EB130-0570-465C-B3BE-777748C743AD}"/>
          </ac:spMkLst>
        </pc:spChg>
        <pc:spChg chg="del">
          <ac:chgData name="Kado Shinichiro" userId="71a85aa918fdc466" providerId="LiveId" clId="{1E25F385-BD16-49C5-B351-3E00A3B6C418}" dt="2020-12-14T07:20:02.296" v="32" actId="478"/>
          <ac:spMkLst>
            <pc:docMk/>
            <pc:sldMk cId="101808388" sldId="2632"/>
            <ac:spMk id="15" creationId="{76FAF1E5-4117-424D-BA57-8C66B21B6C82}"/>
          </ac:spMkLst>
        </pc:spChg>
        <pc:spChg chg="del">
          <ac:chgData name="Kado Shinichiro" userId="71a85aa918fdc466" providerId="LiveId" clId="{1E25F385-BD16-49C5-B351-3E00A3B6C418}" dt="2020-12-14T07:19:52.795" v="28" actId="478"/>
          <ac:spMkLst>
            <pc:docMk/>
            <pc:sldMk cId="101808388" sldId="2632"/>
            <ac:spMk id="16" creationId="{18399B6B-8D2F-4D09-A974-FE343F12640F}"/>
          </ac:spMkLst>
        </pc:spChg>
        <pc:picChg chg="mod">
          <ac:chgData name="Kado Shinichiro" userId="71a85aa918fdc466" providerId="LiveId" clId="{1E25F385-BD16-49C5-B351-3E00A3B6C418}" dt="2020-12-14T07:28:46.051" v="156" actId="14100"/>
          <ac:picMkLst>
            <pc:docMk/>
            <pc:sldMk cId="101808388" sldId="2632"/>
            <ac:picMk id="7" creationId="{CC19931F-9690-4E16-A958-168D421FEBF2}"/>
          </ac:picMkLst>
        </pc:picChg>
      </pc:sldChg>
      <pc:sldMasterChg chg="del delSldLayout">
        <pc:chgData name="Kado Shinichiro" userId="71a85aa918fdc466" providerId="LiveId" clId="{1E25F385-BD16-49C5-B351-3E00A3B6C418}" dt="2020-12-14T07:18:31.701" v="18" actId="47"/>
        <pc:sldMasterMkLst>
          <pc:docMk/>
          <pc:sldMasterMk cId="0" sldId="2147483653"/>
        </pc:sldMasterMkLst>
        <pc:sldLayoutChg chg="del">
          <pc:chgData name="Kado Shinichiro" userId="71a85aa918fdc466" providerId="LiveId" clId="{1E25F385-BD16-49C5-B351-3E00A3B6C418}" dt="2020-12-14T07:18:31.701" v="18" actId="47"/>
          <pc:sldLayoutMkLst>
            <pc:docMk/>
            <pc:sldMasterMk cId="0" sldId="2147483653"/>
            <pc:sldLayoutMk cId="0" sldId="2147483654"/>
          </pc:sldLayoutMkLst>
        </pc:sldLayoutChg>
        <pc:sldLayoutChg chg="del">
          <pc:chgData name="Kado Shinichiro" userId="71a85aa918fdc466" providerId="LiveId" clId="{1E25F385-BD16-49C5-B351-3E00A3B6C418}" dt="2020-12-14T07:18:31.701" v="18" actId="47"/>
          <pc:sldLayoutMkLst>
            <pc:docMk/>
            <pc:sldMasterMk cId="0" sldId="2147483653"/>
            <pc:sldLayoutMk cId="0" sldId="2147483655"/>
          </pc:sldLayoutMkLst>
        </pc:sldLayoutChg>
        <pc:sldLayoutChg chg="del">
          <pc:chgData name="Kado Shinichiro" userId="71a85aa918fdc466" providerId="LiveId" clId="{1E25F385-BD16-49C5-B351-3E00A3B6C418}" dt="2020-12-14T07:18:31.701" v="18" actId="47"/>
          <pc:sldLayoutMkLst>
            <pc:docMk/>
            <pc:sldMasterMk cId="0" sldId="2147483653"/>
            <pc:sldLayoutMk cId="0" sldId="2147483656"/>
          </pc:sldLayoutMkLst>
        </pc:sldLayoutChg>
        <pc:sldLayoutChg chg="del">
          <pc:chgData name="Kado Shinichiro" userId="71a85aa918fdc466" providerId="LiveId" clId="{1E25F385-BD16-49C5-B351-3E00A3B6C418}" dt="2020-12-14T07:18:31.701" v="18" actId="47"/>
          <pc:sldLayoutMkLst>
            <pc:docMk/>
            <pc:sldMasterMk cId="0" sldId="2147483653"/>
            <pc:sldLayoutMk cId="0" sldId="2147483657"/>
          </pc:sldLayoutMkLst>
        </pc:sldLayoutChg>
      </pc:sldMasterChg>
      <pc:sldMasterChg chg="delSldLayout">
        <pc:chgData name="Kado Shinichiro" userId="71a85aa918fdc466" providerId="LiveId" clId="{1E25F385-BD16-49C5-B351-3E00A3B6C418}" dt="2020-12-14T07:18:11.961" v="15" actId="47"/>
        <pc:sldMasterMkLst>
          <pc:docMk/>
          <pc:sldMasterMk cId="0" sldId="2147483658"/>
        </pc:sldMasterMkLst>
        <pc:sldLayoutChg chg="del">
          <pc:chgData name="Kado Shinichiro" userId="71a85aa918fdc466" providerId="LiveId" clId="{1E25F385-BD16-49C5-B351-3E00A3B6C418}" dt="2020-12-14T07:18:11.961" v="15" actId="47"/>
          <pc:sldLayoutMkLst>
            <pc:docMk/>
            <pc:sldMasterMk cId="0" sldId="2147483658"/>
            <pc:sldLayoutMk cId="0" sldId="2147483663"/>
          </pc:sldLayoutMkLst>
        </pc:sldLayoutChg>
      </pc:sldMasterChg>
      <pc:sldMasterChg chg="del delSldLayout">
        <pc:chgData name="Kado Shinichiro" userId="71a85aa918fdc466" providerId="LiveId" clId="{1E25F385-BD16-49C5-B351-3E00A3B6C418}" dt="2020-12-14T07:29:34.506" v="157" actId="47"/>
        <pc:sldMasterMkLst>
          <pc:docMk/>
          <pc:sldMasterMk cId="4108840502" sldId="2147483676"/>
        </pc:sldMasterMkLst>
        <pc:sldLayoutChg chg="del">
          <pc:chgData name="Kado Shinichiro" userId="71a85aa918fdc466" providerId="LiveId" clId="{1E25F385-BD16-49C5-B351-3E00A3B6C418}" dt="2020-12-14T07:29:34.506" v="157" actId="47"/>
          <pc:sldLayoutMkLst>
            <pc:docMk/>
            <pc:sldMasterMk cId="4108840502" sldId="2147483676"/>
            <pc:sldLayoutMk cId="2955947269" sldId="2147483677"/>
          </pc:sldLayoutMkLst>
        </pc:sldLayoutChg>
        <pc:sldLayoutChg chg="del">
          <pc:chgData name="Kado Shinichiro" userId="71a85aa918fdc466" providerId="LiveId" clId="{1E25F385-BD16-49C5-B351-3E00A3B6C418}" dt="2020-12-14T07:29:34.506" v="157" actId="47"/>
          <pc:sldLayoutMkLst>
            <pc:docMk/>
            <pc:sldMasterMk cId="4108840502" sldId="2147483676"/>
            <pc:sldLayoutMk cId="3212699269" sldId="2147483678"/>
          </pc:sldLayoutMkLst>
        </pc:sldLayoutChg>
        <pc:sldLayoutChg chg="del">
          <pc:chgData name="Kado Shinichiro" userId="71a85aa918fdc466" providerId="LiveId" clId="{1E25F385-BD16-49C5-B351-3E00A3B6C418}" dt="2020-12-14T07:29:34.506" v="157" actId="47"/>
          <pc:sldLayoutMkLst>
            <pc:docMk/>
            <pc:sldMasterMk cId="4108840502" sldId="2147483676"/>
            <pc:sldLayoutMk cId="122404818" sldId="2147483679"/>
          </pc:sldLayoutMkLst>
        </pc:sldLayoutChg>
        <pc:sldLayoutChg chg="del">
          <pc:chgData name="Kado Shinichiro" userId="71a85aa918fdc466" providerId="LiveId" clId="{1E25F385-BD16-49C5-B351-3E00A3B6C418}" dt="2020-12-14T07:29:34.506" v="157" actId="47"/>
          <pc:sldLayoutMkLst>
            <pc:docMk/>
            <pc:sldMasterMk cId="4108840502" sldId="2147483676"/>
            <pc:sldLayoutMk cId="2910996420" sldId="2147483680"/>
          </pc:sldLayoutMkLst>
        </pc:sldLayoutChg>
        <pc:sldLayoutChg chg="del">
          <pc:chgData name="Kado Shinichiro" userId="71a85aa918fdc466" providerId="LiveId" clId="{1E25F385-BD16-49C5-B351-3E00A3B6C418}" dt="2020-12-14T07:29:34.506" v="157" actId="47"/>
          <pc:sldLayoutMkLst>
            <pc:docMk/>
            <pc:sldMasterMk cId="4108840502" sldId="2147483676"/>
            <pc:sldLayoutMk cId="2272918751" sldId="2147483681"/>
          </pc:sldLayoutMkLst>
        </pc:sldLayoutChg>
        <pc:sldLayoutChg chg="del">
          <pc:chgData name="Kado Shinichiro" userId="71a85aa918fdc466" providerId="LiveId" clId="{1E25F385-BD16-49C5-B351-3E00A3B6C418}" dt="2020-12-14T07:29:34.506" v="157" actId="47"/>
          <pc:sldLayoutMkLst>
            <pc:docMk/>
            <pc:sldMasterMk cId="4108840502" sldId="2147483676"/>
            <pc:sldLayoutMk cId="4200594558" sldId="2147483682"/>
          </pc:sldLayoutMkLst>
        </pc:sldLayoutChg>
        <pc:sldLayoutChg chg="del">
          <pc:chgData name="Kado Shinichiro" userId="71a85aa918fdc466" providerId="LiveId" clId="{1E25F385-BD16-49C5-B351-3E00A3B6C418}" dt="2020-12-14T07:29:34.506" v="157" actId="47"/>
          <pc:sldLayoutMkLst>
            <pc:docMk/>
            <pc:sldMasterMk cId="4108840502" sldId="2147483676"/>
            <pc:sldLayoutMk cId="3808307471" sldId="2147483683"/>
          </pc:sldLayoutMkLst>
        </pc:sldLayoutChg>
      </pc:sldMasterChg>
      <pc:sldMasterChg chg="del delSldLayout">
        <pc:chgData name="Kado Shinichiro" userId="71a85aa918fdc466" providerId="LiveId" clId="{1E25F385-BD16-49C5-B351-3E00A3B6C418}" dt="2020-12-14T07:17:21.591" v="6" actId="47"/>
        <pc:sldMasterMkLst>
          <pc:docMk/>
          <pc:sldMasterMk cId="399783918" sldId="2147483684"/>
        </pc:sldMasterMkLst>
        <pc:sldLayoutChg chg="del">
          <pc:chgData name="Kado Shinichiro" userId="71a85aa918fdc466" providerId="LiveId" clId="{1E25F385-BD16-49C5-B351-3E00A3B6C418}" dt="2020-12-14T07:17:21.591" v="6" actId="47"/>
          <pc:sldLayoutMkLst>
            <pc:docMk/>
            <pc:sldMasterMk cId="399783918" sldId="2147483684"/>
            <pc:sldLayoutMk cId="314944072" sldId="2147483685"/>
          </pc:sldLayoutMkLst>
        </pc:sldLayoutChg>
        <pc:sldLayoutChg chg="del">
          <pc:chgData name="Kado Shinichiro" userId="71a85aa918fdc466" providerId="LiveId" clId="{1E25F385-BD16-49C5-B351-3E00A3B6C418}" dt="2020-12-14T07:17:21.591" v="6" actId="47"/>
          <pc:sldLayoutMkLst>
            <pc:docMk/>
            <pc:sldMasterMk cId="399783918" sldId="2147483684"/>
            <pc:sldLayoutMk cId="4188671321" sldId="2147483686"/>
          </pc:sldLayoutMkLst>
        </pc:sldLayoutChg>
        <pc:sldLayoutChg chg="del">
          <pc:chgData name="Kado Shinichiro" userId="71a85aa918fdc466" providerId="LiveId" clId="{1E25F385-BD16-49C5-B351-3E00A3B6C418}" dt="2020-12-14T07:17:21.591" v="6" actId="47"/>
          <pc:sldLayoutMkLst>
            <pc:docMk/>
            <pc:sldMasterMk cId="399783918" sldId="2147483684"/>
            <pc:sldLayoutMk cId="357246135" sldId="2147483687"/>
          </pc:sldLayoutMkLst>
        </pc:sldLayoutChg>
        <pc:sldLayoutChg chg="del">
          <pc:chgData name="Kado Shinichiro" userId="71a85aa918fdc466" providerId="LiveId" clId="{1E25F385-BD16-49C5-B351-3E00A3B6C418}" dt="2020-12-14T07:17:21.591" v="6" actId="47"/>
          <pc:sldLayoutMkLst>
            <pc:docMk/>
            <pc:sldMasterMk cId="399783918" sldId="2147483684"/>
            <pc:sldLayoutMk cId="4212728772" sldId="2147483688"/>
          </pc:sldLayoutMkLst>
        </pc:sldLayoutChg>
        <pc:sldLayoutChg chg="del">
          <pc:chgData name="Kado Shinichiro" userId="71a85aa918fdc466" providerId="LiveId" clId="{1E25F385-BD16-49C5-B351-3E00A3B6C418}" dt="2020-12-14T07:17:21.591" v="6" actId="47"/>
          <pc:sldLayoutMkLst>
            <pc:docMk/>
            <pc:sldMasterMk cId="399783918" sldId="2147483684"/>
            <pc:sldLayoutMk cId="1354715356" sldId="2147483689"/>
          </pc:sldLayoutMkLst>
        </pc:sldLayoutChg>
        <pc:sldLayoutChg chg="del">
          <pc:chgData name="Kado Shinichiro" userId="71a85aa918fdc466" providerId="LiveId" clId="{1E25F385-BD16-49C5-B351-3E00A3B6C418}" dt="2020-12-14T07:17:21.591" v="6" actId="47"/>
          <pc:sldLayoutMkLst>
            <pc:docMk/>
            <pc:sldMasterMk cId="399783918" sldId="2147483684"/>
            <pc:sldLayoutMk cId="53543690" sldId="2147483690"/>
          </pc:sldLayoutMkLst>
        </pc:sldLayoutChg>
        <pc:sldLayoutChg chg="del">
          <pc:chgData name="Kado Shinichiro" userId="71a85aa918fdc466" providerId="LiveId" clId="{1E25F385-BD16-49C5-B351-3E00A3B6C418}" dt="2020-12-14T07:17:21.591" v="6" actId="47"/>
          <pc:sldLayoutMkLst>
            <pc:docMk/>
            <pc:sldMasterMk cId="399783918" sldId="2147483684"/>
            <pc:sldLayoutMk cId="2436473577" sldId="2147483691"/>
          </pc:sldLayoutMkLst>
        </pc:sldLayoutChg>
        <pc:sldLayoutChg chg="del">
          <pc:chgData name="Kado Shinichiro" userId="71a85aa918fdc466" providerId="LiveId" clId="{1E25F385-BD16-49C5-B351-3E00A3B6C418}" dt="2020-12-14T07:17:21.591" v="6" actId="47"/>
          <pc:sldLayoutMkLst>
            <pc:docMk/>
            <pc:sldMasterMk cId="399783918" sldId="2147483684"/>
            <pc:sldLayoutMk cId="3408910673" sldId="2147483692"/>
          </pc:sldLayoutMkLst>
        </pc:sldLayoutChg>
        <pc:sldLayoutChg chg="del">
          <pc:chgData name="Kado Shinichiro" userId="71a85aa918fdc466" providerId="LiveId" clId="{1E25F385-BD16-49C5-B351-3E00A3B6C418}" dt="2020-12-14T07:17:21.591" v="6" actId="47"/>
          <pc:sldLayoutMkLst>
            <pc:docMk/>
            <pc:sldMasterMk cId="399783918" sldId="2147483684"/>
            <pc:sldLayoutMk cId="2602717135" sldId="2147483693"/>
          </pc:sldLayoutMkLst>
        </pc:sldLayoutChg>
        <pc:sldLayoutChg chg="del">
          <pc:chgData name="Kado Shinichiro" userId="71a85aa918fdc466" providerId="LiveId" clId="{1E25F385-BD16-49C5-B351-3E00A3B6C418}" dt="2020-12-14T07:17:21.591" v="6" actId="47"/>
          <pc:sldLayoutMkLst>
            <pc:docMk/>
            <pc:sldMasterMk cId="399783918" sldId="2147483684"/>
            <pc:sldLayoutMk cId="2381648684" sldId="2147483694"/>
          </pc:sldLayoutMkLst>
        </pc:sldLayoutChg>
        <pc:sldLayoutChg chg="del">
          <pc:chgData name="Kado Shinichiro" userId="71a85aa918fdc466" providerId="LiveId" clId="{1E25F385-BD16-49C5-B351-3E00A3B6C418}" dt="2020-12-14T07:17:21.591" v="6" actId="47"/>
          <pc:sldLayoutMkLst>
            <pc:docMk/>
            <pc:sldMasterMk cId="399783918" sldId="2147483684"/>
            <pc:sldLayoutMk cId="3262172284" sldId="2147483695"/>
          </pc:sldLayoutMkLst>
        </pc:sldLayoutChg>
        <pc:sldLayoutChg chg="del">
          <pc:chgData name="Kado Shinichiro" userId="71a85aa918fdc466" providerId="LiveId" clId="{1E25F385-BD16-49C5-B351-3E00A3B6C418}" dt="2020-12-14T07:17:21.591" v="6" actId="47"/>
          <pc:sldLayoutMkLst>
            <pc:docMk/>
            <pc:sldMasterMk cId="399783918" sldId="2147483684"/>
            <pc:sldLayoutMk cId="642624219" sldId="2147483696"/>
          </pc:sldLayoutMkLst>
        </pc:sldLayoutChg>
      </pc:sldMasterChg>
      <pc:sldMasterChg chg="del delSldLayout">
        <pc:chgData name="Kado Shinichiro" userId="71a85aa918fdc466" providerId="LiveId" clId="{1E25F385-BD16-49C5-B351-3E00A3B6C418}" dt="2020-12-14T07:18:16.211" v="17" actId="47"/>
        <pc:sldMasterMkLst>
          <pc:docMk/>
          <pc:sldMasterMk cId="3040023306" sldId="2147483703"/>
        </pc:sldMasterMkLst>
        <pc:sldLayoutChg chg="del">
          <pc:chgData name="Kado Shinichiro" userId="71a85aa918fdc466" providerId="LiveId" clId="{1E25F385-BD16-49C5-B351-3E00A3B6C418}" dt="2020-12-14T07:18:16.211" v="17" actId="47"/>
          <pc:sldLayoutMkLst>
            <pc:docMk/>
            <pc:sldMasterMk cId="3040023306" sldId="2147483703"/>
            <pc:sldLayoutMk cId="210099809" sldId="2147483704"/>
          </pc:sldLayoutMkLst>
        </pc:sldLayoutChg>
        <pc:sldLayoutChg chg="del">
          <pc:chgData name="Kado Shinichiro" userId="71a85aa918fdc466" providerId="LiveId" clId="{1E25F385-BD16-49C5-B351-3E00A3B6C418}" dt="2020-12-14T07:18:16.211" v="17" actId="47"/>
          <pc:sldLayoutMkLst>
            <pc:docMk/>
            <pc:sldMasterMk cId="3040023306" sldId="2147483703"/>
            <pc:sldLayoutMk cId="4149450390" sldId="2147483705"/>
          </pc:sldLayoutMkLst>
        </pc:sldLayoutChg>
        <pc:sldLayoutChg chg="del">
          <pc:chgData name="Kado Shinichiro" userId="71a85aa918fdc466" providerId="LiveId" clId="{1E25F385-BD16-49C5-B351-3E00A3B6C418}" dt="2020-12-14T07:18:16.211" v="17" actId="47"/>
          <pc:sldLayoutMkLst>
            <pc:docMk/>
            <pc:sldMasterMk cId="3040023306" sldId="2147483703"/>
            <pc:sldLayoutMk cId="3024274124" sldId="2147483706"/>
          </pc:sldLayoutMkLst>
        </pc:sldLayoutChg>
        <pc:sldLayoutChg chg="del">
          <pc:chgData name="Kado Shinichiro" userId="71a85aa918fdc466" providerId="LiveId" clId="{1E25F385-BD16-49C5-B351-3E00A3B6C418}" dt="2020-12-14T07:18:16.211" v="17" actId="47"/>
          <pc:sldLayoutMkLst>
            <pc:docMk/>
            <pc:sldMasterMk cId="3040023306" sldId="2147483703"/>
            <pc:sldLayoutMk cId="1715778545" sldId="2147483707"/>
          </pc:sldLayoutMkLst>
        </pc:sldLayoutChg>
        <pc:sldLayoutChg chg="del">
          <pc:chgData name="Kado Shinichiro" userId="71a85aa918fdc466" providerId="LiveId" clId="{1E25F385-BD16-49C5-B351-3E00A3B6C418}" dt="2020-12-14T07:18:16.211" v="17" actId="47"/>
          <pc:sldLayoutMkLst>
            <pc:docMk/>
            <pc:sldMasterMk cId="3040023306" sldId="2147483703"/>
            <pc:sldLayoutMk cId="1753285666" sldId="2147483708"/>
          </pc:sldLayoutMkLst>
        </pc:sldLayoutChg>
        <pc:sldLayoutChg chg="del">
          <pc:chgData name="Kado Shinichiro" userId="71a85aa918fdc466" providerId="LiveId" clId="{1E25F385-BD16-49C5-B351-3E00A3B6C418}" dt="2020-12-14T07:18:16.211" v="17" actId="47"/>
          <pc:sldLayoutMkLst>
            <pc:docMk/>
            <pc:sldMasterMk cId="3040023306" sldId="2147483703"/>
            <pc:sldLayoutMk cId="1872499279" sldId="2147483709"/>
          </pc:sldLayoutMkLst>
        </pc:sldLayoutChg>
        <pc:sldLayoutChg chg="del">
          <pc:chgData name="Kado Shinichiro" userId="71a85aa918fdc466" providerId="LiveId" clId="{1E25F385-BD16-49C5-B351-3E00A3B6C418}" dt="2020-12-14T07:18:16.211" v="17" actId="47"/>
          <pc:sldLayoutMkLst>
            <pc:docMk/>
            <pc:sldMasterMk cId="3040023306" sldId="2147483703"/>
            <pc:sldLayoutMk cId="290668723" sldId="2147483710"/>
          </pc:sldLayoutMkLst>
        </pc:sldLayoutChg>
        <pc:sldLayoutChg chg="del">
          <pc:chgData name="Kado Shinichiro" userId="71a85aa918fdc466" providerId="LiveId" clId="{1E25F385-BD16-49C5-B351-3E00A3B6C418}" dt="2020-12-14T07:18:16.211" v="17" actId="47"/>
          <pc:sldLayoutMkLst>
            <pc:docMk/>
            <pc:sldMasterMk cId="3040023306" sldId="2147483703"/>
            <pc:sldLayoutMk cId="584137237" sldId="2147483711"/>
          </pc:sldLayoutMkLst>
        </pc:sldLayoutChg>
        <pc:sldLayoutChg chg="del">
          <pc:chgData name="Kado Shinichiro" userId="71a85aa918fdc466" providerId="LiveId" clId="{1E25F385-BD16-49C5-B351-3E00A3B6C418}" dt="2020-12-14T07:18:16.211" v="17" actId="47"/>
          <pc:sldLayoutMkLst>
            <pc:docMk/>
            <pc:sldMasterMk cId="3040023306" sldId="2147483703"/>
            <pc:sldLayoutMk cId="2267224034" sldId="2147483712"/>
          </pc:sldLayoutMkLst>
        </pc:sldLayoutChg>
        <pc:sldLayoutChg chg="del">
          <pc:chgData name="Kado Shinichiro" userId="71a85aa918fdc466" providerId="LiveId" clId="{1E25F385-BD16-49C5-B351-3E00A3B6C418}" dt="2020-12-14T07:18:16.211" v="17" actId="47"/>
          <pc:sldLayoutMkLst>
            <pc:docMk/>
            <pc:sldMasterMk cId="3040023306" sldId="2147483703"/>
            <pc:sldLayoutMk cId="2164027924" sldId="2147483713"/>
          </pc:sldLayoutMkLst>
        </pc:sldLayoutChg>
        <pc:sldLayoutChg chg="del">
          <pc:chgData name="Kado Shinichiro" userId="71a85aa918fdc466" providerId="LiveId" clId="{1E25F385-BD16-49C5-B351-3E00A3B6C418}" dt="2020-12-14T07:18:16.211" v="17" actId="47"/>
          <pc:sldLayoutMkLst>
            <pc:docMk/>
            <pc:sldMasterMk cId="3040023306" sldId="2147483703"/>
            <pc:sldLayoutMk cId="424349970" sldId="2147483714"/>
          </pc:sldLayoutMkLst>
        </pc:sldLayoutChg>
      </pc:sldMasterChg>
      <pc:sldMasterChg chg="del delSldLayout">
        <pc:chgData name="Kado Shinichiro" userId="71a85aa918fdc466" providerId="LiveId" clId="{1E25F385-BD16-49C5-B351-3E00A3B6C418}" dt="2020-12-14T07:17:21.591" v="6" actId="47"/>
        <pc:sldMasterMkLst>
          <pc:docMk/>
          <pc:sldMasterMk cId="4078159358" sldId="2147483715"/>
        </pc:sldMasterMkLst>
        <pc:sldLayoutChg chg="del">
          <pc:chgData name="Kado Shinichiro" userId="71a85aa918fdc466" providerId="LiveId" clId="{1E25F385-BD16-49C5-B351-3E00A3B6C418}" dt="2020-12-14T07:17:21.591" v="6" actId="47"/>
          <pc:sldLayoutMkLst>
            <pc:docMk/>
            <pc:sldMasterMk cId="4078159358" sldId="2147483715"/>
            <pc:sldLayoutMk cId="557906436" sldId="2147483716"/>
          </pc:sldLayoutMkLst>
        </pc:sldLayoutChg>
        <pc:sldLayoutChg chg="del">
          <pc:chgData name="Kado Shinichiro" userId="71a85aa918fdc466" providerId="LiveId" clId="{1E25F385-BD16-49C5-B351-3E00A3B6C418}" dt="2020-12-14T07:17:21.591" v="6" actId="47"/>
          <pc:sldLayoutMkLst>
            <pc:docMk/>
            <pc:sldMasterMk cId="4078159358" sldId="2147483715"/>
            <pc:sldLayoutMk cId="2602386923" sldId="2147483717"/>
          </pc:sldLayoutMkLst>
        </pc:sldLayoutChg>
        <pc:sldLayoutChg chg="del">
          <pc:chgData name="Kado Shinichiro" userId="71a85aa918fdc466" providerId="LiveId" clId="{1E25F385-BD16-49C5-B351-3E00A3B6C418}" dt="2020-12-14T07:17:21.591" v="6" actId="47"/>
          <pc:sldLayoutMkLst>
            <pc:docMk/>
            <pc:sldMasterMk cId="4078159358" sldId="2147483715"/>
            <pc:sldLayoutMk cId="1848024335" sldId="2147483718"/>
          </pc:sldLayoutMkLst>
        </pc:sldLayoutChg>
        <pc:sldLayoutChg chg="del">
          <pc:chgData name="Kado Shinichiro" userId="71a85aa918fdc466" providerId="LiveId" clId="{1E25F385-BD16-49C5-B351-3E00A3B6C418}" dt="2020-12-14T07:17:21.591" v="6" actId="47"/>
          <pc:sldLayoutMkLst>
            <pc:docMk/>
            <pc:sldMasterMk cId="4078159358" sldId="2147483715"/>
            <pc:sldLayoutMk cId="1745201786" sldId="2147483719"/>
          </pc:sldLayoutMkLst>
        </pc:sldLayoutChg>
        <pc:sldLayoutChg chg="del">
          <pc:chgData name="Kado Shinichiro" userId="71a85aa918fdc466" providerId="LiveId" clId="{1E25F385-BD16-49C5-B351-3E00A3B6C418}" dt="2020-12-14T07:17:21.591" v="6" actId="47"/>
          <pc:sldLayoutMkLst>
            <pc:docMk/>
            <pc:sldMasterMk cId="4078159358" sldId="2147483715"/>
            <pc:sldLayoutMk cId="446680939" sldId="2147483720"/>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666" name="Rectangle 2"/>
          <p:cNvSpPr>
            <a:spLocks noGrp="1" noChangeArrowheads="1"/>
          </p:cNvSpPr>
          <p:nvPr>
            <p:ph type="hdr" sz="quarter"/>
          </p:nvPr>
        </p:nvSpPr>
        <p:spPr bwMode="auto">
          <a:xfrm>
            <a:off x="0" y="0"/>
            <a:ext cx="2970213" cy="493713"/>
          </a:xfrm>
          <a:prstGeom prst="rect">
            <a:avLst/>
          </a:prstGeom>
          <a:noFill/>
          <a:ln w="9525">
            <a:noFill/>
            <a:miter lim="800000"/>
          </a:ln>
          <a:effectLst/>
        </p:spPr>
        <p:txBody>
          <a:bodyPr vert="horz" wrap="square" lIns="91440" tIns="45720" rIns="91440" bIns="45720" numCol="1" anchor="t" anchorCtr="0" compatLnSpc="1"/>
          <a:lstStyle>
            <a:lvl1pPr>
              <a:defRPr sz="1200">
                <a:ea typeface="ＭＳ Ｐゴシック" pitchFamily="50" charset="-128"/>
              </a:defRPr>
            </a:lvl1pPr>
          </a:lstStyle>
          <a:p>
            <a:pPr>
              <a:defRPr/>
            </a:pPr>
            <a:endParaRPr lang="en-US" altLang="ja-JP"/>
          </a:p>
        </p:txBody>
      </p:sp>
      <p:sp>
        <p:nvSpPr>
          <p:cNvPr id="113667" name="Rectangle 3"/>
          <p:cNvSpPr>
            <a:spLocks noGrp="1" noChangeArrowheads="1"/>
          </p:cNvSpPr>
          <p:nvPr>
            <p:ph type="dt" sz="quarter" idx="1"/>
          </p:nvPr>
        </p:nvSpPr>
        <p:spPr bwMode="auto">
          <a:xfrm>
            <a:off x="3883025" y="0"/>
            <a:ext cx="2970213" cy="493713"/>
          </a:xfrm>
          <a:prstGeom prst="rect">
            <a:avLst/>
          </a:prstGeom>
          <a:noFill/>
          <a:ln w="9525">
            <a:noFill/>
            <a:miter lim="800000"/>
          </a:ln>
          <a:effectLst/>
        </p:spPr>
        <p:txBody>
          <a:bodyPr vert="horz" wrap="square" lIns="91440" tIns="45720" rIns="91440" bIns="45720" numCol="1" anchor="t" anchorCtr="0" compatLnSpc="1"/>
          <a:lstStyle>
            <a:lvl1pPr algn="r">
              <a:defRPr sz="1200">
                <a:ea typeface="ＭＳ Ｐゴシック" pitchFamily="50" charset="-128"/>
              </a:defRPr>
            </a:lvl1pPr>
          </a:lstStyle>
          <a:p>
            <a:pPr>
              <a:defRPr/>
            </a:pPr>
            <a:endParaRPr lang="en-US" altLang="ja-JP"/>
          </a:p>
        </p:txBody>
      </p:sp>
      <p:sp>
        <p:nvSpPr>
          <p:cNvPr id="113668" name="Rectangle 4"/>
          <p:cNvSpPr>
            <a:spLocks noGrp="1" noChangeArrowheads="1"/>
          </p:cNvSpPr>
          <p:nvPr>
            <p:ph type="ftr" sz="quarter" idx="2"/>
          </p:nvPr>
        </p:nvSpPr>
        <p:spPr bwMode="auto">
          <a:xfrm>
            <a:off x="0" y="9377363"/>
            <a:ext cx="2970213" cy="493712"/>
          </a:xfrm>
          <a:prstGeom prst="rect">
            <a:avLst/>
          </a:prstGeom>
          <a:noFill/>
          <a:ln w="9525">
            <a:noFill/>
            <a:miter lim="800000"/>
          </a:ln>
          <a:effectLst/>
        </p:spPr>
        <p:txBody>
          <a:bodyPr vert="horz" wrap="square" lIns="91440" tIns="45720" rIns="91440" bIns="45720" numCol="1" anchor="b" anchorCtr="0" compatLnSpc="1"/>
          <a:lstStyle>
            <a:lvl1pPr>
              <a:defRPr sz="1200">
                <a:ea typeface="ＭＳ Ｐゴシック" pitchFamily="50" charset="-128"/>
              </a:defRPr>
            </a:lvl1pPr>
          </a:lstStyle>
          <a:p>
            <a:pPr>
              <a:defRPr/>
            </a:pPr>
            <a:r>
              <a:rPr lang="en-US" altLang="ja-JP"/>
              <a:t>http://www.eonet.ne.jp/~skado/index.htm</a:t>
            </a:r>
          </a:p>
        </p:txBody>
      </p:sp>
      <p:sp>
        <p:nvSpPr>
          <p:cNvPr id="113669" name="Rectangle 5"/>
          <p:cNvSpPr>
            <a:spLocks noGrp="1" noChangeArrowheads="1"/>
          </p:cNvSpPr>
          <p:nvPr>
            <p:ph type="sldNum" sz="quarter" idx="3"/>
          </p:nvPr>
        </p:nvSpPr>
        <p:spPr bwMode="auto">
          <a:xfrm>
            <a:off x="3883025" y="9377363"/>
            <a:ext cx="2970213" cy="493712"/>
          </a:xfrm>
          <a:prstGeom prst="rect">
            <a:avLst/>
          </a:prstGeom>
          <a:noFill/>
          <a:ln w="9525">
            <a:noFill/>
            <a:miter lim="800000"/>
          </a:ln>
          <a:effectLst/>
        </p:spPr>
        <p:txBody>
          <a:bodyPr vert="horz" wrap="square" lIns="91440" tIns="45720" rIns="91440" bIns="45720" numCol="1" anchor="b" anchorCtr="0" compatLnSpc="1"/>
          <a:lstStyle>
            <a:lvl1pPr algn="r">
              <a:defRPr sz="1200"/>
            </a:lvl1pPr>
          </a:lstStyle>
          <a:p>
            <a:fld id="{7D3BDB99-6B34-4ED5-AE4C-42991CBE5449}" type="slidenum">
              <a:rPr lang="en-US" altLang="ja-JP"/>
              <a:t>‹#›</a:t>
            </a:fld>
            <a:endParaRPr lang="en-US" altLang="ja-JP"/>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70213" cy="493713"/>
          </a:xfrm>
          <a:prstGeom prst="rect">
            <a:avLst/>
          </a:prstGeom>
          <a:noFill/>
          <a:ln w="9525">
            <a:noFill/>
            <a:miter lim="800000"/>
          </a:ln>
          <a:effectLst/>
        </p:spPr>
        <p:txBody>
          <a:bodyPr vert="horz" wrap="square" lIns="91440" tIns="45720" rIns="91440" bIns="45720" numCol="1" anchor="t" anchorCtr="0" compatLnSpc="1"/>
          <a:lstStyle>
            <a:lvl1pPr>
              <a:defRPr sz="1200">
                <a:ea typeface="ＭＳ Ｐゴシック" pitchFamily="50" charset="-128"/>
              </a:defRPr>
            </a:lvl1pPr>
          </a:lstStyle>
          <a:p>
            <a:pPr>
              <a:defRPr/>
            </a:pPr>
            <a:endParaRPr lang="en-US" altLang="ja-JP"/>
          </a:p>
        </p:txBody>
      </p:sp>
      <p:sp>
        <p:nvSpPr>
          <p:cNvPr id="32771" name="Rectangle 3"/>
          <p:cNvSpPr>
            <a:spLocks noGrp="1" noChangeArrowheads="1"/>
          </p:cNvSpPr>
          <p:nvPr>
            <p:ph type="dt" idx="1"/>
          </p:nvPr>
        </p:nvSpPr>
        <p:spPr bwMode="auto">
          <a:xfrm>
            <a:off x="3883025" y="0"/>
            <a:ext cx="2970213" cy="493713"/>
          </a:xfrm>
          <a:prstGeom prst="rect">
            <a:avLst/>
          </a:prstGeom>
          <a:noFill/>
          <a:ln w="9525">
            <a:noFill/>
            <a:miter lim="800000"/>
          </a:ln>
          <a:effectLst/>
        </p:spPr>
        <p:txBody>
          <a:bodyPr vert="horz" wrap="square" lIns="91440" tIns="45720" rIns="91440" bIns="45720" numCol="1" anchor="t" anchorCtr="0" compatLnSpc="1"/>
          <a:lstStyle>
            <a:lvl1pPr algn="r">
              <a:defRPr sz="1200">
                <a:ea typeface="ＭＳ Ｐゴシック" pitchFamily="50" charset="-128"/>
              </a:defRPr>
            </a:lvl1pPr>
          </a:lstStyle>
          <a:p>
            <a:pPr>
              <a:defRPr/>
            </a:pPr>
            <a:endParaRPr lang="en-US" altLang="ja-JP"/>
          </a:p>
        </p:txBody>
      </p:sp>
      <p:sp>
        <p:nvSpPr>
          <p:cNvPr id="229380" name="Rectangle 4"/>
          <p:cNvSpPr>
            <a:spLocks noGrp="1" noRot="1" noChangeAspect="1" noChangeArrowheads="1" noTextEdit="1"/>
          </p:cNvSpPr>
          <p:nvPr>
            <p:ph type="sldImg" idx="2"/>
          </p:nvPr>
        </p:nvSpPr>
        <p:spPr bwMode="auto">
          <a:xfrm>
            <a:off x="958850" y="739775"/>
            <a:ext cx="4937125" cy="3702050"/>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sp>
      <p:sp>
        <p:nvSpPr>
          <p:cNvPr id="32773" name="Rectangle 5"/>
          <p:cNvSpPr>
            <a:spLocks noGrp="1" noChangeArrowheads="1"/>
          </p:cNvSpPr>
          <p:nvPr>
            <p:ph type="body" sz="quarter" idx="3"/>
          </p:nvPr>
        </p:nvSpPr>
        <p:spPr bwMode="auto">
          <a:xfrm>
            <a:off x="914400" y="4689475"/>
            <a:ext cx="5024438" cy="4441825"/>
          </a:xfrm>
          <a:prstGeom prst="rect">
            <a:avLst/>
          </a:prstGeom>
          <a:noFill/>
          <a:ln w="9525">
            <a:noFill/>
            <a:miter lim="800000"/>
          </a:ln>
          <a:effectLst/>
        </p:spPr>
        <p:txBody>
          <a:bodyPr vert="horz" wrap="square" lIns="91440" tIns="45720" rIns="91440" bIns="45720" numCol="1" anchor="t" anchorCtr="0" compatLnSpc="1"/>
          <a:lstStyle/>
          <a:p>
            <a:pPr lvl="0"/>
            <a:r>
              <a:rPr lang="ja-JP" altLang="en-US" noProof="0"/>
              <a:t>マスタ テキストの書式設定</a:t>
            </a:r>
          </a:p>
          <a:p>
            <a:pPr lvl="0"/>
            <a:r>
              <a:rPr lang="ja-JP" altLang="en-US" noProof="0"/>
              <a:t>第 </a:t>
            </a:r>
            <a:r>
              <a:rPr lang="en-US" altLang="ja-JP" noProof="0"/>
              <a:t>2 </a:t>
            </a:r>
            <a:r>
              <a:rPr lang="ja-JP" altLang="en-US" noProof="0"/>
              <a:t>レベル</a:t>
            </a:r>
          </a:p>
          <a:p>
            <a:pPr lvl="0"/>
            <a:r>
              <a:rPr lang="ja-JP" altLang="en-US" noProof="0"/>
              <a:t>第 </a:t>
            </a:r>
            <a:r>
              <a:rPr lang="en-US" altLang="ja-JP" noProof="0"/>
              <a:t>3 </a:t>
            </a:r>
            <a:r>
              <a:rPr lang="ja-JP" altLang="en-US" noProof="0"/>
              <a:t>レベル</a:t>
            </a:r>
          </a:p>
          <a:p>
            <a:pPr lvl="0"/>
            <a:r>
              <a:rPr lang="ja-JP" altLang="en-US" noProof="0"/>
              <a:t>第 </a:t>
            </a:r>
            <a:r>
              <a:rPr lang="en-US" altLang="ja-JP" noProof="0"/>
              <a:t>4 </a:t>
            </a:r>
            <a:r>
              <a:rPr lang="ja-JP" altLang="en-US" noProof="0"/>
              <a:t>レベル</a:t>
            </a:r>
          </a:p>
          <a:p>
            <a:pPr lvl="0"/>
            <a:r>
              <a:rPr lang="ja-JP" altLang="en-US" noProof="0"/>
              <a:t>第 </a:t>
            </a:r>
            <a:r>
              <a:rPr lang="en-US" altLang="ja-JP" noProof="0"/>
              <a:t>5 </a:t>
            </a:r>
            <a:r>
              <a:rPr lang="ja-JP" altLang="en-US" noProof="0"/>
              <a:t>レベル</a:t>
            </a:r>
          </a:p>
        </p:txBody>
      </p:sp>
      <p:sp>
        <p:nvSpPr>
          <p:cNvPr id="32774" name="Rectangle 6"/>
          <p:cNvSpPr>
            <a:spLocks noGrp="1" noChangeArrowheads="1"/>
          </p:cNvSpPr>
          <p:nvPr>
            <p:ph type="ftr" sz="quarter" idx="4"/>
          </p:nvPr>
        </p:nvSpPr>
        <p:spPr bwMode="auto">
          <a:xfrm>
            <a:off x="0" y="9377363"/>
            <a:ext cx="2970213" cy="493712"/>
          </a:xfrm>
          <a:prstGeom prst="rect">
            <a:avLst/>
          </a:prstGeom>
          <a:noFill/>
          <a:ln w="9525">
            <a:noFill/>
            <a:miter lim="800000"/>
          </a:ln>
          <a:effectLst/>
        </p:spPr>
        <p:txBody>
          <a:bodyPr vert="horz" wrap="square" lIns="91440" tIns="45720" rIns="91440" bIns="45720" numCol="1" anchor="b" anchorCtr="0" compatLnSpc="1"/>
          <a:lstStyle>
            <a:lvl1pPr>
              <a:defRPr sz="1200">
                <a:ea typeface="ＭＳ Ｐゴシック" pitchFamily="50" charset="-128"/>
              </a:defRPr>
            </a:lvl1pPr>
          </a:lstStyle>
          <a:p>
            <a:pPr>
              <a:defRPr/>
            </a:pPr>
            <a:r>
              <a:rPr lang="en-US" altLang="ja-JP"/>
              <a:t>http://www.eonet.ne.jp/~skado/index.htm</a:t>
            </a:r>
          </a:p>
        </p:txBody>
      </p:sp>
      <p:sp>
        <p:nvSpPr>
          <p:cNvPr id="32775" name="Rectangle 7"/>
          <p:cNvSpPr>
            <a:spLocks noGrp="1" noChangeArrowheads="1"/>
          </p:cNvSpPr>
          <p:nvPr>
            <p:ph type="sldNum" sz="quarter" idx="5"/>
          </p:nvPr>
        </p:nvSpPr>
        <p:spPr bwMode="auto">
          <a:xfrm>
            <a:off x="3883025" y="9377363"/>
            <a:ext cx="2970213" cy="493712"/>
          </a:xfrm>
          <a:prstGeom prst="rect">
            <a:avLst/>
          </a:prstGeom>
          <a:noFill/>
          <a:ln w="9525">
            <a:noFill/>
            <a:miter lim="800000"/>
          </a:ln>
          <a:effectLst/>
        </p:spPr>
        <p:txBody>
          <a:bodyPr vert="horz" wrap="square" lIns="91440" tIns="45720" rIns="91440" bIns="45720" numCol="1" anchor="b" anchorCtr="0" compatLnSpc="1"/>
          <a:lstStyle>
            <a:lvl1pPr algn="r">
              <a:defRPr sz="1200"/>
            </a:lvl1pPr>
          </a:lstStyle>
          <a:p>
            <a:fld id="{C19D49E0-554A-4DD7-AE14-2D451EB51296}" type="slidenum">
              <a:rPr lang="en-US" altLang="ja-JP"/>
              <a:t>‹#›</a:t>
            </a:fld>
            <a:endParaRPr lang="en-US" altLang="ja-JP"/>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742950" indent="-28575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1143000" indent="-228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600200" indent="-228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2057400" indent="-228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スライド イメージ プレースホルダ 1"/>
          <p:cNvSpPr>
            <a:spLocks noGrp="1" noRot="1" noChangeAspect="1" noTextEdit="1"/>
          </p:cNvSpPr>
          <p:nvPr>
            <p:ph type="sldImg"/>
          </p:nvPr>
        </p:nvSpPr>
        <p:spPr/>
      </p:sp>
      <p:sp>
        <p:nvSpPr>
          <p:cNvPr id="13315" name="ノート プレースホル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ja-JP" altLang="en-US" sz="2400" dirty="0">
              <a:latin typeface="Tahoma" pitchFamily="34" charset="0"/>
              <a:ea typeface="ＭＳ Ｐゴシック" pitchFamily="50" charset="-128"/>
            </a:endParaRPr>
          </a:p>
        </p:txBody>
      </p:sp>
      <p:sp>
        <p:nvSpPr>
          <p:cNvPr id="13316" name="スライド番号プレースホル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fld id="{C9DAE46D-DB92-4C95-B7C2-52800F905D18}" type="slidenum">
              <a:rPr lang="en-US" altLang="ja-JP" sz="1200" smtClean="0"/>
              <a:t>1</a:t>
            </a:fld>
            <a:endParaRPr lang="en-US" altLang="ja-JP" sz="1200"/>
          </a:p>
        </p:txBody>
      </p:sp>
      <p:sp>
        <p:nvSpPr>
          <p:cNvPr id="13317" name="フッター プレースホルダ 4"/>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r>
              <a:rPr lang="en-US" altLang="ja-JP" sz="1200"/>
              <a:t>http://www.eonet.ne.jp/~skado/index.htm</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A</a:t>
            </a:r>
            <a:r>
              <a:rPr kumimoji="1" lang="ja-JP" altLang="en-US"/>
              <a:t>に対して　</a:t>
            </a:r>
            <a:endParaRPr kumimoji="1" lang="en-US" altLang="ja-JP"/>
          </a:p>
          <a:p>
            <a:r>
              <a:rPr kumimoji="1" lang="ja-JP" altLang="en-US"/>
              <a:t>　間接要因（セッティング事象）</a:t>
            </a:r>
            <a:endParaRPr kumimoji="1" lang="en-US" altLang="ja-JP"/>
          </a:p>
          <a:p>
            <a:r>
              <a:rPr kumimoji="1" lang="ja-JP" altLang="en-US"/>
              <a:t>　直接要因（きっかけ）</a:t>
            </a: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C389BC0-B115-41F6-B2D0-44D324A8325D}" type="slidenum">
              <a:rPr kumimoji="1" lang="ja-JP" altLang="en-US" sz="1200" b="0" i="0" u="none" strike="noStrike" kern="1200" cap="none" spc="0" normalizeH="0" baseline="0" noProof="0" smtClean="0">
                <a:ln>
                  <a:noFill/>
                </a:ln>
                <a:solidFill>
                  <a:srgbClr val="000000"/>
                </a:solidFill>
                <a:effectLst/>
                <a:uLnTx/>
                <a:uFillTx/>
                <a:latin typeface="Tahoma"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1" lang="ja-JP" altLang="en-US" sz="1200" b="0" i="0" u="none" strike="noStrike" kern="1200" cap="none" spc="0" normalizeH="0" baseline="0" noProof="0">
              <a:ln>
                <a:noFill/>
              </a:ln>
              <a:solidFill>
                <a:srgbClr val="000000"/>
              </a:solidFill>
              <a:effectLst/>
              <a:uLnTx/>
              <a:uFillTx/>
              <a:latin typeface="Tahoma" pitchFamily="34" charset="0"/>
              <a:ea typeface="ＭＳ Ｐゴシック" pitchFamily="34" charset="-128"/>
              <a:cs typeface="+mn-cs"/>
            </a:endParaRPr>
          </a:p>
        </p:txBody>
      </p:sp>
    </p:spTree>
    <p:extLst>
      <p:ext uri="{BB962C8B-B14F-4D97-AF65-F5344CB8AC3E}">
        <p14:creationId xmlns:p14="http://schemas.microsoft.com/office/powerpoint/2010/main" val="12336529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A</a:t>
            </a:r>
            <a:r>
              <a:rPr kumimoji="1" lang="ja-JP" altLang="en-US"/>
              <a:t>に対して　</a:t>
            </a:r>
            <a:endParaRPr kumimoji="1" lang="en-US" altLang="ja-JP"/>
          </a:p>
          <a:p>
            <a:r>
              <a:rPr kumimoji="1" lang="ja-JP" altLang="en-US"/>
              <a:t>　間接要因（セッティング事象）</a:t>
            </a:r>
            <a:endParaRPr kumimoji="1" lang="en-US" altLang="ja-JP"/>
          </a:p>
          <a:p>
            <a:r>
              <a:rPr kumimoji="1" lang="ja-JP" altLang="en-US"/>
              <a:t>　直接要因（きっかけ）</a:t>
            </a: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C389BC0-B115-41F6-B2D0-44D324A8325D}" type="slidenum">
              <a:rPr kumimoji="1" lang="ja-JP" altLang="en-US" sz="1200" b="0" i="0" u="none" strike="noStrike" kern="1200" cap="none" spc="0" normalizeH="0" baseline="0" noProof="0" smtClean="0">
                <a:ln>
                  <a:noFill/>
                </a:ln>
                <a:solidFill>
                  <a:srgbClr val="000000"/>
                </a:solidFill>
                <a:effectLst/>
                <a:uLnTx/>
                <a:uFillTx/>
                <a:latin typeface="Tahoma"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1" lang="ja-JP" altLang="en-US" sz="1200" b="0" i="0" u="none" strike="noStrike" kern="1200" cap="none" spc="0" normalizeH="0" baseline="0" noProof="0">
              <a:ln>
                <a:noFill/>
              </a:ln>
              <a:solidFill>
                <a:srgbClr val="000000"/>
              </a:solidFill>
              <a:effectLst/>
              <a:uLnTx/>
              <a:uFillTx/>
              <a:latin typeface="Tahoma" pitchFamily="34" charset="0"/>
              <a:ea typeface="ＭＳ Ｐゴシック" pitchFamily="34" charset="-128"/>
              <a:cs typeface="+mn-cs"/>
            </a:endParaRPr>
          </a:p>
        </p:txBody>
      </p:sp>
    </p:spTree>
    <p:extLst>
      <p:ext uri="{BB962C8B-B14F-4D97-AF65-F5344CB8AC3E}">
        <p14:creationId xmlns:p14="http://schemas.microsoft.com/office/powerpoint/2010/main" val="24378478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問題提起行動を減らすための先行子操作（行動変容法入門、</a:t>
            </a:r>
            <a:r>
              <a:rPr kumimoji="1" lang="en-US" altLang="ja-JP"/>
              <a:t>p.295</a:t>
            </a:r>
            <a:r>
              <a:rPr kumimoji="1" lang="ja-JP" altLang="en-US"/>
              <a:t>）</a:t>
            </a:r>
            <a:endParaRPr kumimoji="1" lang="en-US" altLang="ja-JP"/>
          </a:p>
          <a:p>
            <a:r>
              <a:rPr kumimoji="1" lang="ja-JP" altLang="en-US"/>
              <a:t>１．</a:t>
            </a:r>
            <a:r>
              <a:rPr kumimoji="1" lang="en-US" altLang="ja-JP"/>
              <a:t>SD</a:t>
            </a:r>
            <a:r>
              <a:rPr kumimoji="1" lang="ja-JP" altLang="en-US"/>
              <a:t>や手がかりの操作</a:t>
            </a:r>
            <a:endParaRPr kumimoji="1" lang="en-US" altLang="ja-JP"/>
          </a:p>
          <a:p>
            <a:r>
              <a:rPr kumimoji="1" lang="ja-JP" altLang="en-US"/>
              <a:t>　　　・問題提起行動の</a:t>
            </a:r>
            <a:r>
              <a:rPr kumimoji="1" lang="en-US" altLang="ja-JP"/>
              <a:t>SD</a:t>
            </a:r>
            <a:r>
              <a:rPr kumimoji="1" lang="ja-JP" altLang="en-US"/>
              <a:t>や手がかりを撤去</a:t>
            </a:r>
            <a:endParaRPr kumimoji="1" lang="en-US" altLang="ja-JP"/>
          </a:p>
          <a:p>
            <a:r>
              <a:rPr kumimoji="1" lang="ja-JP" altLang="en-US"/>
              <a:t>　　　・望ましい代替行動の</a:t>
            </a:r>
            <a:r>
              <a:rPr kumimoji="1" lang="en-US" altLang="ja-JP"/>
              <a:t>SD</a:t>
            </a:r>
            <a:r>
              <a:rPr kumimoji="1" lang="ja-JP" altLang="en-US"/>
              <a:t>や手がかりを提示</a:t>
            </a:r>
            <a:endParaRPr kumimoji="1" lang="en-US" altLang="ja-JP"/>
          </a:p>
          <a:p>
            <a:r>
              <a:rPr kumimoji="1" lang="ja-JP" altLang="en-US"/>
              <a:t>２．確立操作の操作</a:t>
            </a:r>
            <a:endParaRPr kumimoji="1" lang="en-US" altLang="ja-JP"/>
          </a:p>
          <a:p>
            <a:r>
              <a:rPr kumimoji="1" lang="ja-JP" altLang="en-US"/>
              <a:t>　　　・問題提起行動を維持している強化子に関する無効操作を設定</a:t>
            </a:r>
            <a:endParaRPr kumimoji="1" lang="en-US" altLang="ja-JP"/>
          </a:p>
          <a:p>
            <a:r>
              <a:rPr kumimoji="1" lang="ja-JP" altLang="en-US"/>
              <a:t>　　　・望ましい代替行動を維持している強化子に関する確立操作を設定したり強めたりする</a:t>
            </a:r>
            <a:endParaRPr kumimoji="1" lang="en-US" altLang="ja-JP"/>
          </a:p>
          <a:p>
            <a:r>
              <a:rPr kumimoji="1" lang="ja-JP" altLang="en-US"/>
              <a:t>３．反応努力の操作</a:t>
            </a:r>
            <a:endParaRPr kumimoji="1" lang="en-US" altLang="ja-JP"/>
          </a:p>
          <a:p>
            <a:r>
              <a:rPr kumimoji="1" lang="ja-JP" altLang="en-US"/>
              <a:t>　　　・問題提起行動の反応努力を大きくする</a:t>
            </a:r>
            <a:endParaRPr kumimoji="1" lang="en-US" altLang="ja-JP"/>
          </a:p>
          <a:p>
            <a:r>
              <a:rPr kumimoji="1" lang="ja-JP" altLang="en-US"/>
              <a:t>　　　・望ましい代替行動の反応努力を小さくする</a:t>
            </a:r>
            <a:endParaRPr kumimoji="1" lang="en-US" altLang="ja-JP"/>
          </a:p>
          <a:p>
            <a:r>
              <a:rPr kumimoji="1" lang="ja-JP" altLang="en-US"/>
              <a:t>分化強化</a:t>
            </a:r>
            <a:endParaRPr kumimoji="1" lang="en-US" altLang="ja-JP"/>
          </a:p>
          <a:p>
            <a:r>
              <a:rPr kumimoji="1" lang="ja-JP" altLang="en-US"/>
              <a:t>　特定の望ましい行動のみを強化し、その他の行動は強化しない手続き。その結果、望ましい行動が増え、その他の行動は消去される。</a:t>
            </a: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C389BC0-B115-41F6-B2D0-44D324A8325D}" type="slidenum">
              <a:rPr kumimoji="1" lang="ja-JP" altLang="en-US" sz="1300" b="0" i="0" u="none" strike="noStrike" kern="1200" cap="none" spc="0" normalizeH="0" baseline="0" noProof="0" smtClean="0">
                <a:ln>
                  <a:noFill/>
                </a:ln>
                <a:solidFill>
                  <a:prstClr val="black"/>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1" lang="ja-JP" altLang="en-US" sz="13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Tree>
    <p:extLst>
      <p:ext uri="{BB962C8B-B14F-4D97-AF65-F5344CB8AC3E}">
        <p14:creationId xmlns:p14="http://schemas.microsoft.com/office/powerpoint/2010/main" val="2522184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a:ln>
                  <a:noFill/>
                </a:ln>
                <a:solidFill>
                  <a:srgbClr val="000000"/>
                </a:solidFill>
                <a:effectLst/>
                <a:uLnTx/>
                <a:uFillTx/>
                <a:latin typeface="Tahoma" panose="020B0604030504040204" pitchFamily="34" charset="0"/>
                <a:ea typeface="ＭＳ Ｐゴシック" pitchFamily="50" charset="-128"/>
                <a:cs typeface="+mn-cs"/>
              </a:rPr>
              <a:t>https://kado2006.sakura.ne.jp/</a:t>
            </a:r>
          </a:p>
        </p:txBody>
      </p:sp>
      <p:sp>
        <p:nvSpPr>
          <p:cNvPr id="5" name="スライド番号プレースホルダー 4"/>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19D49E0-554A-4DD7-AE14-2D451EB51296}" type="slidenum">
              <a:rPr kumimoji="1" lang="en-US" altLang="ja-JP" sz="1200" b="0" i="0" u="none" strike="noStrike" kern="1200" cap="none" spc="0" normalizeH="0" baseline="0" noProof="0" smtClean="0">
                <a:ln>
                  <a:noFill/>
                </a:ln>
                <a:solidFill>
                  <a:srgbClr val="000000"/>
                </a:solidFill>
                <a:effectLst/>
                <a:uLnTx/>
                <a:uFillTx/>
                <a:latin typeface="Tahoma" panose="020B060403050404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1" lang="en-US" altLang="ja-JP" sz="12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528694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スライド イメージ プレースホルダ 1"/>
          <p:cNvSpPr>
            <a:spLocks noGrp="1" noRot="1" noChangeAspect="1" noTextEdit="1"/>
          </p:cNvSpPr>
          <p:nvPr>
            <p:ph type="sldImg"/>
          </p:nvPr>
        </p:nvSpPr>
        <p:spPr/>
      </p:sp>
      <p:sp>
        <p:nvSpPr>
          <p:cNvPr id="133123" name="ノート プレースホル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ea typeface="ＭＳ Ｐ明朝" pitchFamily="18" charset="-128"/>
            </a:endParaRPr>
          </a:p>
        </p:txBody>
      </p:sp>
      <p:sp>
        <p:nvSpPr>
          <p:cNvPr id="133124" name="フッター プレースホルダ 3"/>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itchFamily="18" charset="0"/>
                <a:ea typeface="ＭＳ Ｐ明朝" pitchFamily="18" charset="-128"/>
              </a:defRPr>
            </a:lvl1pPr>
            <a:lvl2pPr marL="742950" indent="-285750" eaLnBrk="0" hangingPunct="0">
              <a:spcBef>
                <a:spcPct val="30000"/>
              </a:spcBef>
              <a:defRPr kumimoji="1" sz="1200">
                <a:solidFill>
                  <a:schemeClr val="tx1"/>
                </a:solidFill>
                <a:latin typeface="Times New Roman" pitchFamily="18" charset="0"/>
                <a:ea typeface="ＭＳ Ｐ明朝" pitchFamily="18" charset="-128"/>
              </a:defRPr>
            </a:lvl2pPr>
            <a:lvl3pPr marL="1143000" indent="-228600" eaLnBrk="0" hangingPunct="0">
              <a:spcBef>
                <a:spcPct val="30000"/>
              </a:spcBef>
              <a:defRPr kumimoji="1" sz="1200">
                <a:solidFill>
                  <a:schemeClr val="tx1"/>
                </a:solidFill>
                <a:latin typeface="Times New Roman" pitchFamily="18" charset="0"/>
                <a:ea typeface="ＭＳ Ｐ明朝" pitchFamily="18" charset="-128"/>
              </a:defRPr>
            </a:lvl3pPr>
            <a:lvl4pPr marL="1600200" indent="-228600" eaLnBrk="0" hangingPunct="0">
              <a:spcBef>
                <a:spcPct val="30000"/>
              </a:spcBef>
              <a:defRPr kumimoji="1" sz="1200">
                <a:solidFill>
                  <a:schemeClr val="tx1"/>
                </a:solidFill>
                <a:latin typeface="Times New Roman" pitchFamily="18" charset="0"/>
                <a:ea typeface="ＭＳ Ｐ明朝" pitchFamily="18" charset="-128"/>
              </a:defRPr>
            </a:lvl4pPr>
            <a:lvl5pPr marL="2057400" indent="-228600" eaLnBrk="0" hangingPunct="0">
              <a:spcBef>
                <a:spcPct val="30000"/>
              </a:spcBef>
              <a:defRPr kumimoji="1" sz="1200">
                <a:solidFill>
                  <a:schemeClr val="tx1"/>
                </a:solidFill>
                <a:latin typeface="Times New Roman" pitchFamily="18"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a:ln>
                  <a:noFill/>
                </a:ln>
                <a:solidFill>
                  <a:prstClr val="black"/>
                </a:solidFill>
                <a:effectLst/>
                <a:uLnTx/>
                <a:uFillTx/>
                <a:latin typeface="Tahoma" pitchFamily="34" charset="0"/>
                <a:ea typeface="ＭＳ Ｐゴシック" pitchFamily="34" charset="-128"/>
                <a:cs typeface="+mn-cs"/>
              </a:rPr>
              <a:t>https://kado2006.sakura.ne.jp</a:t>
            </a:r>
          </a:p>
        </p:txBody>
      </p:sp>
      <p:sp>
        <p:nvSpPr>
          <p:cNvPr id="133125" name="スライド番号プレースホルダ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itchFamily="18" charset="0"/>
                <a:ea typeface="ＭＳ Ｐ明朝" pitchFamily="18" charset="-128"/>
              </a:defRPr>
            </a:lvl1pPr>
            <a:lvl2pPr marL="742950" indent="-285750" eaLnBrk="0" hangingPunct="0">
              <a:spcBef>
                <a:spcPct val="30000"/>
              </a:spcBef>
              <a:defRPr kumimoji="1" sz="1200">
                <a:solidFill>
                  <a:schemeClr val="tx1"/>
                </a:solidFill>
                <a:latin typeface="Times New Roman" pitchFamily="18" charset="0"/>
                <a:ea typeface="ＭＳ Ｐ明朝" pitchFamily="18" charset="-128"/>
              </a:defRPr>
            </a:lvl2pPr>
            <a:lvl3pPr marL="1143000" indent="-228600" eaLnBrk="0" hangingPunct="0">
              <a:spcBef>
                <a:spcPct val="30000"/>
              </a:spcBef>
              <a:defRPr kumimoji="1" sz="1200">
                <a:solidFill>
                  <a:schemeClr val="tx1"/>
                </a:solidFill>
                <a:latin typeface="Times New Roman" pitchFamily="18" charset="0"/>
                <a:ea typeface="ＭＳ Ｐ明朝" pitchFamily="18" charset="-128"/>
              </a:defRPr>
            </a:lvl3pPr>
            <a:lvl4pPr marL="1600200" indent="-228600" eaLnBrk="0" hangingPunct="0">
              <a:spcBef>
                <a:spcPct val="30000"/>
              </a:spcBef>
              <a:defRPr kumimoji="1" sz="1200">
                <a:solidFill>
                  <a:schemeClr val="tx1"/>
                </a:solidFill>
                <a:latin typeface="Times New Roman" pitchFamily="18" charset="0"/>
                <a:ea typeface="ＭＳ Ｐ明朝" pitchFamily="18" charset="-128"/>
              </a:defRPr>
            </a:lvl4pPr>
            <a:lvl5pPr marL="2057400" indent="-228600" eaLnBrk="0" hangingPunct="0">
              <a:spcBef>
                <a:spcPct val="30000"/>
              </a:spcBef>
              <a:defRPr kumimoji="1" sz="1200">
                <a:solidFill>
                  <a:schemeClr val="tx1"/>
                </a:solidFill>
                <a:latin typeface="Times New Roman" pitchFamily="18"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2E7366A-C212-4528-9DBE-F7CE2FAB043D}" type="slidenum">
              <a:rPr kumimoji="1" lang="en-US" altLang="ja-JP" sz="1200" b="0" i="0" u="none" strike="noStrike" kern="1200" cap="none" spc="0" normalizeH="0" baseline="0" noProof="0" smtClean="0">
                <a:ln>
                  <a:noFill/>
                </a:ln>
                <a:solidFill>
                  <a:prstClr val="black"/>
                </a:solidFill>
                <a:effectLst/>
                <a:uLnTx/>
                <a:uFillTx/>
                <a:latin typeface="Tahoma"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1" lang="en-US" altLang="ja-JP" sz="1200" b="0" i="0" u="none" strike="noStrike" kern="1200" cap="none" spc="0" normalizeH="0" baseline="0" noProof="0">
              <a:ln>
                <a:noFill/>
              </a:ln>
              <a:solidFill>
                <a:prstClr val="black"/>
              </a:solidFill>
              <a:effectLst/>
              <a:uLnTx/>
              <a:uFillTx/>
              <a:latin typeface="Tahoma" pitchFamily="34" charset="0"/>
              <a:ea typeface="ＭＳ Ｐゴシック" pitchFamily="34" charset="-128"/>
              <a:cs typeface="+mn-cs"/>
            </a:endParaRPr>
          </a:p>
        </p:txBody>
      </p:sp>
    </p:spTree>
    <p:extLst>
      <p:ext uri="{BB962C8B-B14F-4D97-AF65-F5344CB8AC3E}">
        <p14:creationId xmlns:p14="http://schemas.microsoft.com/office/powerpoint/2010/main" val="1665978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スライド イメージ プレースホルダ 1"/>
          <p:cNvSpPr>
            <a:spLocks noGrp="1" noRot="1" noChangeAspect="1" noTextEdit="1"/>
          </p:cNvSpPr>
          <p:nvPr>
            <p:ph type="sldImg"/>
          </p:nvPr>
        </p:nvSpPr>
        <p:spPr/>
      </p:sp>
      <p:sp>
        <p:nvSpPr>
          <p:cNvPr id="133123" name="ノート プレースホル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ea typeface="ＭＳ Ｐ明朝" pitchFamily="18" charset="-128"/>
            </a:endParaRPr>
          </a:p>
        </p:txBody>
      </p:sp>
      <p:sp>
        <p:nvSpPr>
          <p:cNvPr id="133124" name="フッター プレースホルダ 3"/>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itchFamily="18" charset="0"/>
                <a:ea typeface="ＭＳ Ｐ明朝" pitchFamily="18" charset="-128"/>
              </a:defRPr>
            </a:lvl1pPr>
            <a:lvl2pPr marL="742950" indent="-285750" eaLnBrk="0" hangingPunct="0">
              <a:spcBef>
                <a:spcPct val="30000"/>
              </a:spcBef>
              <a:defRPr kumimoji="1" sz="1200">
                <a:solidFill>
                  <a:schemeClr val="tx1"/>
                </a:solidFill>
                <a:latin typeface="Times New Roman" pitchFamily="18" charset="0"/>
                <a:ea typeface="ＭＳ Ｐ明朝" pitchFamily="18" charset="-128"/>
              </a:defRPr>
            </a:lvl2pPr>
            <a:lvl3pPr marL="1143000" indent="-228600" eaLnBrk="0" hangingPunct="0">
              <a:spcBef>
                <a:spcPct val="30000"/>
              </a:spcBef>
              <a:defRPr kumimoji="1" sz="1200">
                <a:solidFill>
                  <a:schemeClr val="tx1"/>
                </a:solidFill>
                <a:latin typeface="Times New Roman" pitchFamily="18" charset="0"/>
                <a:ea typeface="ＭＳ Ｐ明朝" pitchFamily="18" charset="-128"/>
              </a:defRPr>
            </a:lvl3pPr>
            <a:lvl4pPr marL="1600200" indent="-228600" eaLnBrk="0" hangingPunct="0">
              <a:spcBef>
                <a:spcPct val="30000"/>
              </a:spcBef>
              <a:defRPr kumimoji="1" sz="1200">
                <a:solidFill>
                  <a:schemeClr val="tx1"/>
                </a:solidFill>
                <a:latin typeface="Times New Roman" pitchFamily="18" charset="0"/>
                <a:ea typeface="ＭＳ Ｐ明朝" pitchFamily="18" charset="-128"/>
              </a:defRPr>
            </a:lvl4pPr>
            <a:lvl5pPr marL="2057400" indent="-228600" eaLnBrk="0" hangingPunct="0">
              <a:spcBef>
                <a:spcPct val="30000"/>
              </a:spcBef>
              <a:defRPr kumimoji="1" sz="1200">
                <a:solidFill>
                  <a:schemeClr val="tx1"/>
                </a:solidFill>
                <a:latin typeface="Times New Roman" pitchFamily="18"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a:ln>
                  <a:noFill/>
                </a:ln>
                <a:solidFill>
                  <a:prstClr val="black"/>
                </a:solidFill>
                <a:effectLst/>
                <a:uLnTx/>
                <a:uFillTx/>
                <a:latin typeface="Tahoma" pitchFamily="34" charset="0"/>
                <a:ea typeface="ＭＳ Ｐゴシック" pitchFamily="34" charset="-128"/>
                <a:cs typeface="+mn-cs"/>
              </a:rPr>
              <a:t>https://kado2006.sakura.ne.jp</a:t>
            </a:r>
          </a:p>
        </p:txBody>
      </p:sp>
      <p:sp>
        <p:nvSpPr>
          <p:cNvPr id="133125" name="スライド番号プレースホルダ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itchFamily="18" charset="0"/>
                <a:ea typeface="ＭＳ Ｐ明朝" pitchFamily="18" charset="-128"/>
              </a:defRPr>
            </a:lvl1pPr>
            <a:lvl2pPr marL="742950" indent="-285750" eaLnBrk="0" hangingPunct="0">
              <a:spcBef>
                <a:spcPct val="30000"/>
              </a:spcBef>
              <a:defRPr kumimoji="1" sz="1200">
                <a:solidFill>
                  <a:schemeClr val="tx1"/>
                </a:solidFill>
                <a:latin typeface="Times New Roman" pitchFamily="18" charset="0"/>
                <a:ea typeface="ＭＳ Ｐ明朝" pitchFamily="18" charset="-128"/>
              </a:defRPr>
            </a:lvl2pPr>
            <a:lvl3pPr marL="1143000" indent="-228600" eaLnBrk="0" hangingPunct="0">
              <a:spcBef>
                <a:spcPct val="30000"/>
              </a:spcBef>
              <a:defRPr kumimoji="1" sz="1200">
                <a:solidFill>
                  <a:schemeClr val="tx1"/>
                </a:solidFill>
                <a:latin typeface="Times New Roman" pitchFamily="18" charset="0"/>
                <a:ea typeface="ＭＳ Ｐ明朝" pitchFamily="18" charset="-128"/>
              </a:defRPr>
            </a:lvl3pPr>
            <a:lvl4pPr marL="1600200" indent="-228600" eaLnBrk="0" hangingPunct="0">
              <a:spcBef>
                <a:spcPct val="30000"/>
              </a:spcBef>
              <a:defRPr kumimoji="1" sz="1200">
                <a:solidFill>
                  <a:schemeClr val="tx1"/>
                </a:solidFill>
                <a:latin typeface="Times New Roman" pitchFamily="18" charset="0"/>
                <a:ea typeface="ＭＳ Ｐ明朝" pitchFamily="18" charset="-128"/>
              </a:defRPr>
            </a:lvl4pPr>
            <a:lvl5pPr marL="2057400" indent="-228600" eaLnBrk="0" hangingPunct="0">
              <a:spcBef>
                <a:spcPct val="30000"/>
              </a:spcBef>
              <a:defRPr kumimoji="1" sz="1200">
                <a:solidFill>
                  <a:schemeClr val="tx1"/>
                </a:solidFill>
                <a:latin typeface="Times New Roman" pitchFamily="18"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2E7366A-C212-4528-9DBE-F7CE2FAB043D}" type="slidenum">
              <a:rPr kumimoji="1" lang="en-US" altLang="ja-JP" sz="1200" b="0" i="0" u="none" strike="noStrike" kern="1200" cap="none" spc="0" normalizeH="0" baseline="0" noProof="0" smtClean="0">
                <a:ln>
                  <a:noFill/>
                </a:ln>
                <a:solidFill>
                  <a:prstClr val="black"/>
                </a:solidFill>
                <a:effectLst/>
                <a:uLnTx/>
                <a:uFillTx/>
                <a:latin typeface="Tahoma"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1" lang="en-US" altLang="ja-JP" sz="1200" b="0" i="0" u="none" strike="noStrike" kern="1200" cap="none" spc="0" normalizeH="0" baseline="0" noProof="0">
              <a:ln>
                <a:noFill/>
              </a:ln>
              <a:solidFill>
                <a:prstClr val="black"/>
              </a:solidFill>
              <a:effectLst/>
              <a:uLnTx/>
              <a:uFillTx/>
              <a:latin typeface="Tahoma" pitchFamily="34" charset="0"/>
              <a:ea typeface="ＭＳ Ｐゴシック" pitchFamily="34" charset="-128"/>
              <a:cs typeface="+mn-cs"/>
            </a:endParaRPr>
          </a:p>
        </p:txBody>
      </p:sp>
    </p:spTree>
    <p:extLst>
      <p:ext uri="{BB962C8B-B14F-4D97-AF65-F5344CB8AC3E}">
        <p14:creationId xmlns:p14="http://schemas.microsoft.com/office/powerpoint/2010/main" val="99268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スライド イメージ プレースホルダ 1"/>
          <p:cNvSpPr>
            <a:spLocks noGrp="1" noRot="1" noChangeAspect="1" noTextEdit="1"/>
          </p:cNvSpPr>
          <p:nvPr>
            <p:ph type="sldImg"/>
          </p:nvPr>
        </p:nvSpPr>
        <p:spPr/>
      </p:sp>
      <p:sp>
        <p:nvSpPr>
          <p:cNvPr id="134147" name="ノート プレースホル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ea typeface="ＭＳ Ｐ明朝" pitchFamily="18" charset="-128"/>
            </a:endParaRPr>
          </a:p>
        </p:txBody>
      </p:sp>
      <p:sp>
        <p:nvSpPr>
          <p:cNvPr id="134148" name="フッター プレースホルダ 3"/>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itchFamily="18" charset="0"/>
                <a:ea typeface="ＭＳ Ｐ明朝" pitchFamily="18" charset="-128"/>
              </a:defRPr>
            </a:lvl1pPr>
            <a:lvl2pPr marL="742950" indent="-285750" eaLnBrk="0" hangingPunct="0">
              <a:spcBef>
                <a:spcPct val="30000"/>
              </a:spcBef>
              <a:defRPr kumimoji="1" sz="1200">
                <a:solidFill>
                  <a:schemeClr val="tx1"/>
                </a:solidFill>
                <a:latin typeface="Times New Roman" pitchFamily="18" charset="0"/>
                <a:ea typeface="ＭＳ Ｐ明朝" pitchFamily="18" charset="-128"/>
              </a:defRPr>
            </a:lvl2pPr>
            <a:lvl3pPr marL="1143000" indent="-228600" eaLnBrk="0" hangingPunct="0">
              <a:spcBef>
                <a:spcPct val="30000"/>
              </a:spcBef>
              <a:defRPr kumimoji="1" sz="1200">
                <a:solidFill>
                  <a:schemeClr val="tx1"/>
                </a:solidFill>
                <a:latin typeface="Times New Roman" pitchFamily="18" charset="0"/>
                <a:ea typeface="ＭＳ Ｐ明朝" pitchFamily="18" charset="-128"/>
              </a:defRPr>
            </a:lvl3pPr>
            <a:lvl4pPr marL="1600200" indent="-228600" eaLnBrk="0" hangingPunct="0">
              <a:spcBef>
                <a:spcPct val="30000"/>
              </a:spcBef>
              <a:defRPr kumimoji="1" sz="1200">
                <a:solidFill>
                  <a:schemeClr val="tx1"/>
                </a:solidFill>
                <a:latin typeface="Times New Roman" pitchFamily="18" charset="0"/>
                <a:ea typeface="ＭＳ Ｐ明朝" pitchFamily="18" charset="-128"/>
              </a:defRPr>
            </a:lvl4pPr>
            <a:lvl5pPr marL="2057400" indent="-228600" eaLnBrk="0" hangingPunct="0">
              <a:spcBef>
                <a:spcPct val="30000"/>
              </a:spcBef>
              <a:defRPr kumimoji="1" sz="1200">
                <a:solidFill>
                  <a:schemeClr val="tx1"/>
                </a:solidFill>
                <a:latin typeface="Times New Roman" pitchFamily="18"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a:ln>
                  <a:noFill/>
                </a:ln>
                <a:solidFill>
                  <a:prstClr val="black"/>
                </a:solidFill>
                <a:effectLst/>
                <a:uLnTx/>
                <a:uFillTx/>
                <a:latin typeface="Tahoma" pitchFamily="34" charset="0"/>
                <a:ea typeface="ＭＳ Ｐゴシック" pitchFamily="34" charset="-128"/>
                <a:cs typeface="+mn-cs"/>
              </a:rPr>
              <a:t>https://kado2006.sakura.ne.jp</a:t>
            </a:r>
          </a:p>
        </p:txBody>
      </p:sp>
      <p:sp>
        <p:nvSpPr>
          <p:cNvPr id="134149" name="スライド番号プレースホルダ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itchFamily="18" charset="0"/>
                <a:ea typeface="ＭＳ Ｐ明朝" pitchFamily="18" charset="-128"/>
              </a:defRPr>
            </a:lvl1pPr>
            <a:lvl2pPr marL="742950" indent="-285750" eaLnBrk="0" hangingPunct="0">
              <a:spcBef>
                <a:spcPct val="30000"/>
              </a:spcBef>
              <a:defRPr kumimoji="1" sz="1200">
                <a:solidFill>
                  <a:schemeClr val="tx1"/>
                </a:solidFill>
                <a:latin typeface="Times New Roman" pitchFamily="18" charset="0"/>
                <a:ea typeface="ＭＳ Ｐ明朝" pitchFamily="18" charset="-128"/>
              </a:defRPr>
            </a:lvl2pPr>
            <a:lvl3pPr marL="1143000" indent="-228600" eaLnBrk="0" hangingPunct="0">
              <a:spcBef>
                <a:spcPct val="30000"/>
              </a:spcBef>
              <a:defRPr kumimoji="1" sz="1200">
                <a:solidFill>
                  <a:schemeClr val="tx1"/>
                </a:solidFill>
                <a:latin typeface="Times New Roman" pitchFamily="18" charset="0"/>
                <a:ea typeface="ＭＳ Ｐ明朝" pitchFamily="18" charset="-128"/>
              </a:defRPr>
            </a:lvl3pPr>
            <a:lvl4pPr marL="1600200" indent="-228600" eaLnBrk="0" hangingPunct="0">
              <a:spcBef>
                <a:spcPct val="30000"/>
              </a:spcBef>
              <a:defRPr kumimoji="1" sz="1200">
                <a:solidFill>
                  <a:schemeClr val="tx1"/>
                </a:solidFill>
                <a:latin typeface="Times New Roman" pitchFamily="18" charset="0"/>
                <a:ea typeface="ＭＳ Ｐ明朝" pitchFamily="18" charset="-128"/>
              </a:defRPr>
            </a:lvl4pPr>
            <a:lvl5pPr marL="2057400" indent="-228600" eaLnBrk="0" hangingPunct="0">
              <a:spcBef>
                <a:spcPct val="30000"/>
              </a:spcBef>
              <a:defRPr kumimoji="1" sz="1200">
                <a:solidFill>
                  <a:schemeClr val="tx1"/>
                </a:solidFill>
                <a:latin typeface="Times New Roman" pitchFamily="18"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6C70953-1BA5-47F2-89E7-03EE7054EC5A}" type="slidenum">
              <a:rPr kumimoji="1" lang="en-US" altLang="ja-JP" sz="1200" b="0" i="0" u="none" strike="noStrike" kern="1200" cap="none" spc="0" normalizeH="0" baseline="0" noProof="0" smtClean="0">
                <a:ln>
                  <a:noFill/>
                </a:ln>
                <a:solidFill>
                  <a:prstClr val="black"/>
                </a:solidFill>
                <a:effectLst/>
                <a:uLnTx/>
                <a:uFillTx/>
                <a:latin typeface="Tahoma"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1" lang="en-US" altLang="ja-JP" sz="1200" b="0" i="0" u="none" strike="noStrike" kern="1200" cap="none" spc="0" normalizeH="0" baseline="0" noProof="0">
              <a:ln>
                <a:noFill/>
              </a:ln>
              <a:solidFill>
                <a:prstClr val="black"/>
              </a:solidFill>
              <a:effectLst/>
              <a:uLnTx/>
              <a:uFillTx/>
              <a:latin typeface="Tahoma" pitchFamily="34" charset="0"/>
              <a:ea typeface="ＭＳ Ｐゴシック" pitchFamily="34" charset="-128"/>
              <a:cs typeface="+mn-cs"/>
            </a:endParaRPr>
          </a:p>
        </p:txBody>
      </p:sp>
    </p:spTree>
    <p:extLst>
      <p:ext uri="{BB962C8B-B14F-4D97-AF65-F5344CB8AC3E}">
        <p14:creationId xmlns:p14="http://schemas.microsoft.com/office/powerpoint/2010/main" val="620082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a:t>A‘</a:t>
            </a:r>
            <a:r>
              <a:rPr kumimoji="1" lang="ja-JP" altLang="en-US"/>
              <a:t>を「セッティング事象」にする。体調や服薬など</a:t>
            </a:r>
          </a:p>
          <a:p>
            <a:endParaRPr kumimoji="1" lang="ja-JP" altLang="en-US"/>
          </a:p>
        </p:txBody>
      </p:sp>
      <p:sp>
        <p:nvSpPr>
          <p:cNvPr id="4" name="スライド番号プレースホルダー 3"/>
          <p:cNvSpPr>
            <a:spLocks noGrp="1"/>
          </p:cNvSpPr>
          <p:nvPr>
            <p:ph type="sldNum" sz="quarter" idx="5"/>
          </p:nvPr>
        </p:nvSpPr>
        <p:spPr/>
        <p:txBody>
          <a:bodyPr/>
          <a:lstStyle/>
          <a:p>
            <a:pPr>
              <a:defRPr/>
            </a:pPr>
            <a:fld id="{BC389BC0-B115-41F6-B2D0-44D324A8325D}" type="slidenum">
              <a:rPr lang="ja-JP" altLang="en-US" smtClean="0"/>
              <a:pPr>
                <a:defRPr/>
              </a:pPr>
              <a:t>16</a:t>
            </a:fld>
            <a:endParaRPr lang="ja-JP" altLang="en-US"/>
          </a:p>
        </p:txBody>
      </p:sp>
    </p:spTree>
    <p:extLst>
      <p:ext uri="{BB962C8B-B14F-4D97-AF65-F5344CB8AC3E}">
        <p14:creationId xmlns:p14="http://schemas.microsoft.com/office/powerpoint/2010/main" val="1887149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BC389BC0-B115-41F6-B2D0-44D324A8325D}" type="slidenum">
              <a:rPr lang="ja-JP" altLang="en-US" smtClean="0"/>
              <a:pPr>
                <a:defRPr/>
              </a:pPr>
              <a:t>17</a:t>
            </a:fld>
            <a:endParaRPr lang="ja-JP" altLang="en-US"/>
          </a:p>
        </p:txBody>
      </p:sp>
    </p:spTree>
    <p:extLst>
      <p:ext uri="{BB962C8B-B14F-4D97-AF65-F5344CB8AC3E}">
        <p14:creationId xmlns:p14="http://schemas.microsoft.com/office/powerpoint/2010/main" val="3472784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a:ln>
                  <a:noFill/>
                </a:ln>
                <a:solidFill>
                  <a:srgbClr val="000000"/>
                </a:solidFill>
                <a:effectLst/>
                <a:uLnTx/>
                <a:uFillTx/>
                <a:latin typeface="Tahoma" panose="020B0604030504040204" pitchFamily="34" charset="0"/>
                <a:ea typeface="ＭＳ Ｐゴシック" pitchFamily="50" charset="-128"/>
                <a:cs typeface="+mn-cs"/>
              </a:rPr>
              <a:t>https://kado2006.sakura.ne.jp/</a:t>
            </a:r>
          </a:p>
        </p:txBody>
      </p:sp>
      <p:sp>
        <p:nvSpPr>
          <p:cNvPr id="5" name="スライド番号プレースホルダー 4"/>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19D49E0-554A-4DD7-AE14-2D451EB51296}" type="slidenum">
              <a:rPr kumimoji="1" lang="en-US" altLang="ja-JP" sz="1200" b="0" i="0" u="none" strike="noStrike" kern="1200" cap="none" spc="0" normalizeH="0" baseline="0" noProof="0" smtClean="0">
                <a:ln>
                  <a:noFill/>
                </a:ln>
                <a:solidFill>
                  <a:srgbClr val="000000"/>
                </a:solidFill>
                <a:effectLst/>
                <a:uLnTx/>
                <a:uFillTx/>
                <a:latin typeface="Tahoma" panose="020B060403050404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1" lang="en-US" altLang="ja-JP" sz="12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8283814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4"/>
          </p:nvPr>
        </p:nvSpPr>
        <p:spPr/>
        <p:txBody>
          <a:bodyPr/>
          <a:lstStyle/>
          <a:p>
            <a:pPr>
              <a:defRPr/>
            </a:pPr>
            <a:r>
              <a:rPr lang="en-US" altLang="ja-JP"/>
              <a:t>https://kado2006.sakura.ne.jp</a:t>
            </a:r>
          </a:p>
        </p:txBody>
      </p:sp>
      <p:sp>
        <p:nvSpPr>
          <p:cNvPr id="5" name="スライド番号プレースホルダー 4"/>
          <p:cNvSpPr>
            <a:spLocks noGrp="1"/>
          </p:cNvSpPr>
          <p:nvPr>
            <p:ph type="sldNum" sz="quarter" idx="5"/>
          </p:nvPr>
        </p:nvSpPr>
        <p:spPr/>
        <p:txBody>
          <a:bodyPr/>
          <a:lstStyle/>
          <a:p>
            <a:fld id="{C19D49E0-554A-4DD7-AE14-2D451EB51296}" type="slidenum">
              <a:rPr lang="en-US" altLang="ja-JP" smtClean="0"/>
              <a:pPr/>
              <a:t>19</a:t>
            </a:fld>
            <a:endParaRPr lang="en-US" altLang="ja-JP"/>
          </a:p>
        </p:txBody>
      </p:sp>
    </p:spTree>
    <p:extLst>
      <p:ext uri="{BB962C8B-B14F-4D97-AF65-F5344CB8AC3E}">
        <p14:creationId xmlns:p14="http://schemas.microsoft.com/office/powerpoint/2010/main" val="2229761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4" name="Group 2"/>
          <p:cNvGrpSpPr/>
          <p:nvPr/>
        </p:nvGrpSpPr>
        <p:grpSpPr bwMode="auto">
          <a:xfrm>
            <a:off x="0" y="2438400"/>
            <a:ext cx="9009063" cy="1052513"/>
            <a:chOff x="0" y="1536"/>
            <a:chExt cx="5675" cy="663"/>
          </a:xfrm>
        </p:grpSpPr>
        <p:grpSp>
          <p:nvGrpSpPr>
            <p:cNvPr id="5" name="Group 3"/>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defRPr/>
                </a:pPr>
                <a:endParaRPr lang="ja-JP" altLang="en-US"/>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defRPr/>
                </a:pPr>
                <a:endParaRPr lang="ja-JP" altLang="en-US"/>
              </a:p>
            </p:txBody>
          </p:sp>
        </p:grpSp>
        <p:grpSp>
          <p:nvGrpSpPr>
            <p:cNvPr id="6" name="Group 6"/>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defRPr/>
                </a:pPr>
                <a:endParaRPr lang="ja-JP" altLang="en-US"/>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defRPr/>
                </a:pPr>
                <a:endParaRPr lang="ja-JP" altLang="en-US"/>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defRPr/>
              </a:pPr>
              <a:endParaRPr lang="ja-JP" altLang="en-US"/>
            </a:p>
          </p:txBody>
        </p:sp>
        <p:sp>
          <p:nvSpPr>
            <p:cNvPr id="8" name="Rectangle 10"/>
            <p:cNvSpPr>
              <a:spLocks noChangeArrowheads="1"/>
            </p:cNvSpPr>
            <p:nvPr/>
          </p:nvSpPr>
          <p:spPr bwMode="auto">
            <a:xfrm>
              <a:off x="400" y="1536"/>
              <a:ext cx="20" cy="6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defRPr/>
              </a:pPr>
              <a:endParaRPr lang="ja-JP" altLang="en-US"/>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defRPr/>
              </a:pPr>
              <a:endParaRPr lang="ja-JP" altLang="en-US"/>
            </a:p>
          </p:txBody>
        </p:sp>
      </p:grpSp>
      <p:sp>
        <p:nvSpPr>
          <p:cNvPr id="17420" name="Rectangle 12"/>
          <p:cNvSpPr>
            <a:spLocks noGrp="1" noChangeArrowheads="1"/>
          </p:cNvSpPr>
          <p:nvPr>
            <p:ph type="ctrTitle"/>
          </p:nvPr>
        </p:nvSpPr>
        <p:spPr>
          <a:xfrm>
            <a:off x="990600" y="1828800"/>
            <a:ext cx="7772400" cy="1143000"/>
          </a:xfrm>
        </p:spPr>
        <p:txBody>
          <a:bodyPr/>
          <a:lstStyle>
            <a:lvl1pPr>
              <a:defRPr/>
            </a:lvl1pPr>
          </a:lstStyle>
          <a:p>
            <a:r>
              <a:rPr lang="ja-JP" altLang="en-US"/>
              <a:t>マスタ タイトルの書式設定</a:t>
            </a:r>
          </a:p>
        </p:txBody>
      </p:sp>
      <p:sp>
        <p:nvSpPr>
          <p:cNvPr id="17421"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ja-JP" altLang="en-US"/>
              <a:t>マスタ サブタイトルの書式設定</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US" altLang="ja-JP"/>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r>
              <a:rPr lang="en-US" altLang="ja-JP"/>
              <a:t>Total 102(120)</a:t>
            </a:r>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fld id="{3CB21D9E-D249-4DD9-AD13-AC48E0D984B6}" type="slidenum">
              <a:rPr lang="en-US" altLang="ja-JP"/>
              <a:t>‹#›</a:t>
            </a:fld>
            <a:endParaRPr lang="en-US" altLang="ja-JP"/>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en-US">
                  <a:solidFill>
                    <a:srgbClr val="000000"/>
                  </a:solidFill>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en-US">
                  <a:solidFill>
                    <a:srgbClr val="000000"/>
                  </a:solidFill>
                </a:endParaRPr>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en-US">
                  <a:solidFill>
                    <a:srgbClr val="000000"/>
                  </a:solidFill>
                </a:endParaRPr>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en-US">
                  <a:solidFill>
                    <a:srgbClr val="000000"/>
                  </a:solidFill>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en-US">
                <a:solidFill>
                  <a:srgbClr val="000000"/>
                </a:solidFill>
              </a:endParaRPr>
            </a:p>
          </p:txBody>
        </p:sp>
        <p:sp>
          <p:nvSpPr>
            <p:cNvPr id="8" name="Rectangle 10"/>
            <p:cNvSpPr>
              <a:spLocks noChangeArrowheads="1"/>
            </p:cNvSpPr>
            <p:nvPr/>
          </p:nvSpPr>
          <p:spPr bwMode="auto">
            <a:xfrm>
              <a:off x="400" y="1536"/>
              <a:ext cx="20" cy="6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en-US">
                <a:solidFill>
                  <a:srgbClr val="000000"/>
                </a:solidFill>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en-US">
                <a:solidFill>
                  <a:srgbClr val="000000"/>
                </a:solidFill>
              </a:endParaRPr>
            </a:p>
          </p:txBody>
        </p:sp>
      </p:grpSp>
      <p:sp>
        <p:nvSpPr>
          <p:cNvPr id="83980" name="Rectangle 12"/>
          <p:cNvSpPr>
            <a:spLocks noGrp="1" noChangeArrowheads="1"/>
          </p:cNvSpPr>
          <p:nvPr>
            <p:ph type="ctrTitle"/>
          </p:nvPr>
        </p:nvSpPr>
        <p:spPr>
          <a:xfrm>
            <a:off x="990600" y="1828800"/>
            <a:ext cx="7772400" cy="1143000"/>
          </a:xfrm>
        </p:spPr>
        <p:txBody>
          <a:bodyPr/>
          <a:lstStyle>
            <a:lvl1pPr>
              <a:defRPr/>
            </a:lvl1pPr>
          </a:lstStyle>
          <a:p>
            <a:r>
              <a:rPr lang="ja-JP" altLang="en-US"/>
              <a:t>マスタ タイトルの書式設定</a:t>
            </a:r>
          </a:p>
        </p:txBody>
      </p:sp>
      <p:sp>
        <p:nvSpPr>
          <p:cNvPr id="83981"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ja-JP" altLang="en-US"/>
              <a:t>マスタ サブタイトルの書式設定</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rgbClr val="1C1C1C"/>
                </a:solidFill>
              </a:defRPr>
            </a:lvl1pPr>
          </a:lstStyle>
          <a:p>
            <a:pPr>
              <a:defRPr/>
            </a:pPr>
            <a:endParaRPr lang="en-US" altLang="ja-JP"/>
          </a:p>
        </p:txBody>
      </p:sp>
      <p:sp>
        <p:nvSpPr>
          <p:cNvPr id="15" name="Rectangle 15"/>
          <p:cNvSpPr>
            <a:spLocks noGrp="1" noChangeArrowheads="1"/>
          </p:cNvSpPr>
          <p:nvPr>
            <p:ph type="ftr" sz="quarter" idx="11"/>
          </p:nvPr>
        </p:nvSpPr>
        <p:spPr>
          <a:xfrm>
            <a:off x="3429000" y="6248400"/>
            <a:ext cx="2895600" cy="457200"/>
          </a:xfrm>
        </p:spPr>
        <p:txBody>
          <a:bodyPr/>
          <a:lstStyle>
            <a:lvl1pPr algn="l">
              <a:defRPr smtClean="0">
                <a:solidFill>
                  <a:srgbClr val="1C1C1C"/>
                </a:solidFill>
              </a:defRPr>
            </a:lvl1pPr>
          </a:lstStyle>
          <a:p>
            <a:pPr>
              <a:defRPr/>
            </a:pPr>
            <a:r>
              <a:rPr lang="en-US" altLang="ja-JP"/>
              <a:t>Total 120(124)</a:t>
            </a:r>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rgbClr val="1C1C1C"/>
                </a:solidFill>
              </a:defRPr>
            </a:lvl1pPr>
          </a:lstStyle>
          <a:p>
            <a:pPr>
              <a:defRPr/>
            </a:pPr>
            <a:fld id="{FCFDC2D3-3759-474E-8F35-C4A12B69BD57}" type="slidenum">
              <a:rPr lang="en-US" altLang="ja-JP"/>
              <a:pPr>
                <a:defRPr/>
              </a:pPr>
              <a:t>‹#›</a:t>
            </a:fld>
            <a:endParaRPr lang="en-US" altLang="ja-JP"/>
          </a:p>
        </p:txBody>
      </p:sp>
    </p:spTree>
    <p:extLst>
      <p:ext uri="{BB962C8B-B14F-4D97-AF65-F5344CB8AC3E}">
        <p14:creationId xmlns:p14="http://schemas.microsoft.com/office/powerpoint/2010/main" val="147826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2059"/>
          <p:cNvSpPr>
            <a:spLocks noGrp="1" noChangeArrowheads="1"/>
          </p:cNvSpPr>
          <p:nvPr>
            <p:ph type="dt" sz="half" idx="10"/>
          </p:nvPr>
        </p:nvSpPr>
        <p:spPr/>
        <p:txBody>
          <a:bodyPr/>
          <a:lstStyle>
            <a:lvl1pPr>
              <a:defRPr/>
            </a:lvl1pPr>
          </a:lstStyle>
          <a:p>
            <a:pPr>
              <a:defRPr/>
            </a:pPr>
            <a:endParaRPr lang="en-US" altLang="ja-JP"/>
          </a:p>
        </p:txBody>
      </p:sp>
      <p:sp>
        <p:nvSpPr>
          <p:cNvPr id="5" name="Rectangle 2060"/>
          <p:cNvSpPr>
            <a:spLocks noGrp="1" noChangeArrowheads="1"/>
          </p:cNvSpPr>
          <p:nvPr>
            <p:ph type="ftr" sz="quarter" idx="11"/>
          </p:nvPr>
        </p:nvSpPr>
        <p:spPr/>
        <p:txBody>
          <a:bodyPr/>
          <a:lstStyle>
            <a:lvl1pPr algn="l">
              <a:defRPr smtClean="0"/>
            </a:lvl1pPr>
          </a:lstStyle>
          <a:p>
            <a:pPr>
              <a:defRPr/>
            </a:pPr>
            <a:r>
              <a:rPr lang="en-US" altLang="ja-JP"/>
              <a:t>Total 120(124)</a:t>
            </a:r>
          </a:p>
        </p:txBody>
      </p:sp>
      <p:sp>
        <p:nvSpPr>
          <p:cNvPr id="6" name="Rectangle 2061"/>
          <p:cNvSpPr>
            <a:spLocks noGrp="1" noChangeArrowheads="1"/>
          </p:cNvSpPr>
          <p:nvPr>
            <p:ph type="sldNum" sz="quarter" idx="12"/>
          </p:nvPr>
        </p:nvSpPr>
        <p:spPr/>
        <p:txBody>
          <a:bodyPr/>
          <a:lstStyle>
            <a:lvl1pPr>
              <a:defRPr/>
            </a:lvl1pPr>
          </a:lstStyle>
          <a:p>
            <a:pPr>
              <a:defRPr/>
            </a:pPr>
            <a:fld id="{1C42F154-0B0F-44D9-80E9-7C1A25E7C1A1}" type="slidenum">
              <a:rPr lang="en-US" altLang="ja-JP"/>
              <a:pPr>
                <a:defRPr/>
              </a:pPr>
              <a:t>‹#›</a:t>
            </a:fld>
            <a:endParaRPr lang="en-US" altLang="ja-JP"/>
          </a:p>
        </p:txBody>
      </p:sp>
    </p:spTree>
    <p:extLst>
      <p:ext uri="{BB962C8B-B14F-4D97-AF65-F5344CB8AC3E}">
        <p14:creationId xmlns:p14="http://schemas.microsoft.com/office/powerpoint/2010/main" val="29405718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2059"/>
          <p:cNvSpPr>
            <a:spLocks noGrp="1" noChangeArrowheads="1"/>
          </p:cNvSpPr>
          <p:nvPr>
            <p:ph type="dt" sz="half" idx="10"/>
          </p:nvPr>
        </p:nvSpPr>
        <p:spPr/>
        <p:txBody>
          <a:bodyPr/>
          <a:lstStyle>
            <a:lvl1pPr>
              <a:defRPr/>
            </a:lvl1pPr>
          </a:lstStyle>
          <a:p>
            <a:pPr>
              <a:defRPr/>
            </a:pPr>
            <a:endParaRPr lang="en-US" altLang="ja-JP"/>
          </a:p>
        </p:txBody>
      </p:sp>
      <p:sp>
        <p:nvSpPr>
          <p:cNvPr id="5" name="Rectangle 2060"/>
          <p:cNvSpPr>
            <a:spLocks noGrp="1" noChangeArrowheads="1"/>
          </p:cNvSpPr>
          <p:nvPr>
            <p:ph type="ftr" sz="quarter" idx="11"/>
          </p:nvPr>
        </p:nvSpPr>
        <p:spPr/>
        <p:txBody>
          <a:bodyPr/>
          <a:lstStyle>
            <a:lvl1pPr algn="l">
              <a:defRPr smtClean="0"/>
            </a:lvl1pPr>
          </a:lstStyle>
          <a:p>
            <a:pPr>
              <a:defRPr/>
            </a:pPr>
            <a:r>
              <a:rPr lang="en-US" altLang="ja-JP"/>
              <a:t>Total 120(124)</a:t>
            </a:r>
          </a:p>
        </p:txBody>
      </p:sp>
      <p:sp>
        <p:nvSpPr>
          <p:cNvPr id="6" name="Rectangle 2061"/>
          <p:cNvSpPr>
            <a:spLocks noGrp="1" noChangeArrowheads="1"/>
          </p:cNvSpPr>
          <p:nvPr>
            <p:ph type="sldNum" sz="quarter" idx="12"/>
          </p:nvPr>
        </p:nvSpPr>
        <p:spPr/>
        <p:txBody>
          <a:bodyPr/>
          <a:lstStyle>
            <a:lvl1pPr>
              <a:defRPr/>
            </a:lvl1pPr>
          </a:lstStyle>
          <a:p>
            <a:pPr>
              <a:defRPr/>
            </a:pPr>
            <a:fld id="{61095665-21DD-4DDD-9BD1-BE71E96A80FB}" type="slidenum">
              <a:rPr lang="en-US" altLang="ja-JP"/>
              <a:pPr>
                <a:defRPr/>
              </a:pPr>
              <a:t>‹#›</a:t>
            </a:fld>
            <a:endParaRPr lang="en-US" altLang="ja-JP"/>
          </a:p>
        </p:txBody>
      </p:sp>
    </p:spTree>
    <p:extLst>
      <p:ext uri="{BB962C8B-B14F-4D97-AF65-F5344CB8AC3E}">
        <p14:creationId xmlns:p14="http://schemas.microsoft.com/office/powerpoint/2010/main" val="36260673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2059"/>
          <p:cNvSpPr>
            <a:spLocks noGrp="1" noChangeArrowheads="1"/>
          </p:cNvSpPr>
          <p:nvPr>
            <p:ph type="dt" sz="half" idx="10"/>
          </p:nvPr>
        </p:nvSpPr>
        <p:spPr/>
        <p:txBody>
          <a:bodyPr/>
          <a:lstStyle>
            <a:lvl1pPr>
              <a:defRPr/>
            </a:lvl1pPr>
          </a:lstStyle>
          <a:p>
            <a:pPr>
              <a:defRPr/>
            </a:pPr>
            <a:endParaRPr lang="en-US" altLang="ja-JP"/>
          </a:p>
        </p:txBody>
      </p:sp>
      <p:sp>
        <p:nvSpPr>
          <p:cNvPr id="6" name="Rectangle 2060"/>
          <p:cNvSpPr>
            <a:spLocks noGrp="1" noChangeArrowheads="1"/>
          </p:cNvSpPr>
          <p:nvPr>
            <p:ph type="ftr" sz="quarter" idx="11"/>
          </p:nvPr>
        </p:nvSpPr>
        <p:spPr/>
        <p:txBody>
          <a:bodyPr/>
          <a:lstStyle>
            <a:lvl1pPr algn="l">
              <a:defRPr smtClean="0"/>
            </a:lvl1pPr>
          </a:lstStyle>
          <a:p>
            <a:pPr>
              <a:defRPr/>
            </a:pPr>
            <a:r>
              <a:rPr lang="en-US" altLang="ja-JP"/>
              <a:t>Total 120(124)</a:t>
            </a:r>
          </a:p>
        </p:txBody>
      </p:sp>
      <p:sp>
        <p:nvSpPr>
          <p:cNvPr id="7" name="Rectangle 2061"/>
          <p:cNvSpPr>
            <a:spLocks noGrp="1" noChangeArrowheads="1"/>
          </p:cNvSpPr>
          <p:nvPr>
            <p:ph type="sldNum" sz="quarter" idx="12"/>
          </p:nvPr>
        </p:nvSpPr>
        <p:spPr/>
        <p:txBody>
          <a:bodyPr/>
          <a:lstStyle>
            <a:lvl1pPr>
              <a:defRPr/>
            </a:lvl1pPr>
          </a:lstStyle>
          <a:p>
            <a:pPr>
              <a:defRPr/>
            </a:pPr>
            <a:fld id="{60910F73-C9CE-4691-BCAF-03219C4C801B}" type="slidenum">
              <a:rPr lang="en-US" altLang="ja-JP"/>
              <a:pPr>
                <a:defRPr/>
              </a:pPr>
              <a:t>‹#›</a:t>
            </a:fld>
            <a:endParaRPr lang="en-US" altLang="ja-JP"/>
          </a:p>
        </p:txBody>
      </p:sp>
    </p:spTree>
    <p:extLst>
      <p:ext uri="{BB962C8B-B14F-4D97-AF65-F5344CB8AC3E}">
        <p14:creationId xmlns:p14="http://schemas.microsoft.com/office/powerpoint/2010/main" val="25024178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2059"/>
          <p:cNvSpPr>
            <a:spLocks noGrp="1" noChangeArrowheads="1"/>
          </p:cNvSpPr>
          <p:nvPr>
            <p:ph type="dt" sz="half" idx="10"/>
          </p:nvPr>
        </p:nvSpPr>
        <p:spPr/>
        <p:txBody>
          <a:bodyPr/>
          <a:lstStyle>
            <a:lvl1pPr>
              <a:defRPr/>
            </a:lvl1pPr>
          </a:lstStyle>
          <a:p>
            <a:pPr>
              <a:defRPr/>
            </a:pPr>
            <a:endParaRPr lang="en-US" altLang="ja-JP"/>
          </a:p>
        </p:txBody>
      </p:sp>
      <p:sp>
        <p:nvSpPr>
          <p:cNvPr id="8" name="Rectangle 2060"/>
          <p:cNvSpPr>
            <a:spLocks noGrp="1" noChangeArrowheads="1"/>
          </p:cNvSpPr>
          <p:nvPr>
            <p:ph type="ftr" sz="quarter" idx="11"/>
          </p:nvPr>
        </p:nvSpPr>
        <p:spPr/>
        <p:txBody>
          <a:bodyPr/>
          <a:lstStyle>
            <a:lvl1pPr algn="l">
              <a:defRPr smtClean="0"/>
            </a:lvl1pPr>
          </a:lstStyle>
          <a:p>
            <a:pPr>
              <a:defRPr/>
            </a:pPr>
            <a:r>
              <a:rPr lang="en-US" altLang="ja-JP"/>
              <a:t>Total 120(124)</a:t>
            </a:r>
          </a:p>
        </p:txBody>
      </p:sp>
      <p:sp>
        <p:nvSpPr>
          <p:cNvPr id="9" name="Rectangle 2061"/>
          <p:cNvSpPr>
            <a:spLocks noGrp="1" noChangeArrowheads="1"/>
          </p:cNvSpPr>
          <p:nvPr>
            <p:ph type="sldNum" sz="quarter" idx="12"/>
          </p:nvPr>
        </p:nvSpPr>
        <p:spPr/>
        <p:txBody>
          <a:bodyPr/>
          <a:lstStyle>
            <a:lvl1pPr>
              <a:defRPr/>
            </a:lvl1pPr>
          </a:lstStyle>
          <a:p>
            <a:pPr>
              <a:defRPr/>
            </a:pPr>
            <a:fld id="{98FC92CD-144D-43F3-88B3-EE995F5F3A40}" type="slidenum">
              <a:rPr lang="en-US" altLang="ja-JP"/>
              <a:pPr>
                <a:defRPr/>
              </a:pPr>
              <a:t>‹#›</a:t>
            </a:fld>
            <a:endParaRPr lang="en-US" altLang="ja-JP"/>
          </a:p>
        </p:txBody>
      </p:sp>
    </p:spTree>
    <p:extLst>
      <p:ext uri="{BB962C8B-B14F-4D97-AF65-F5344CB8AC3E}">
        <p14:creationId xmlns:p14="http://schemas.microsoft.com/office/powerpoint/2010/main" val="33705909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2059"/>
          <p:cNvSpPr>
            <a:spLocks noGrp="1" noChangeArrowheads="1"/>
          </p:cNvSpPr>
          <p:nvPr>
            <p:ph type="dt" sz="half" idx="10"/>
          </p:nvPr>
        </p:nvSpPr>
        <p:spPr/>
        <p:txBody>
          <a:bodyPr/>
          <a:lstStyle>
            <a:lvl1pPr>
              <a:defRPr/>
            </a:lvl1pPr>
          </a:lstStyle>
          <a:p>
            <a:pPr>
              <a:defRPr/>
            </a:pPr>
            <a:endParaRPr lang="en-US" altLang="ja-JP"/>
          </a:p>
        </p:txBody>
      </p:sp>
      <p:sp>
        <p:nvSpPr>
          <p:cNvPr id="4" name="Rectangle 2060"/>
          <p:cNvSpPr>
            <a:spLocks noGrp="1" noChangeArrowheads="1"/>
          </p:cNvSpPr>
          <p:nvPr>
            <p:ph type="ftr" sz="quarter" idx="11"/>
          </p:nvPr>
        </p:nvSpPr>
        <p:spPr/>
        <p:txBody>
          <a:bodyPr/>
          <a:lstStyle>
            <a:lvl1pPr algn="l">
              <a:defRPr smtClean="0"/>
            </a:lvl1pPr>
          </a:lstStyle>
          <a:p>
            <a:pPr>
              <a:defRPr/>
            </a:pPr>
            <a:r>
              <a:rPr lang="en-US" altLang="ja-JP"/>
              <a:t>Total 120(124)</a:t>
            </a:r>
          </a:p>
        </p:txBody>
      </p:sp>
      <p:sp>
        <p:nvSpPr>
          <p:cNvPr id="5" name="Rectangle 2061"/>
          <p:cNvSpPr>
            <a:spLocks noGrp="1" noChangeArrowheads="1"/>
          </p:cNvSpPr>
          <p:nvPr>
            <p:ph type="sldNum" sz="quarter" idx="12"/>
          </p:nvPr>
        </p:nvSpPr>
        <p:spPr/>
        <p:txBody>
          <a:bodyPr/>
          <a:lstStyle>
            <a:lvl1pPr>
              <a:defRPr/>
            </a:lvl1pPr>
          </a:lstStyle>
          <a:p>
            <a:pPr>
              <a:defRPr/>
            </a:pPr>
            <a:fld id="{E5837E7D-BAAF-4618-A537-5C0DDE9C0A4C}" type="slidenum">
              <a:rPr lang="en-US" altLang="ja-JP"/>
              <a:pPr>
                <a:defRPr/>
              </a:pPr>
              <a:t>‹#›</a:t>
            </a:fld>
            <a:endParaRPr lang="en-US" altLang="ja-JP"/>
          </a:p>
        </p:txBody>
      </p:sp>
    </p:spTree>
    <p:extLst>
      <p:ext uri="{BB962C8B-B14F-4D97-AF65-F5344CB8AC3E}">
        <p14:creationId xmlns:p14="http://schemas.microsoft.com/office/powerpoint/2010/main" val="2314178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Rectangle 2059"/>
          <p:cNvSpPr>
            <a:spLocks noGrp="1" noChangeArrowheads="1"/>
          </p:cNvSpPr>
          <p:nvPr>
            <p:ph type="dt" sz="half" idx="10"/>
          </p:nvPr>
        </p:nvSpPr>
        <p:spPr/>
        <p:txBody>
          <a:bodyPr/>
          <a:lstStyle>
            <a:lvl1pPr>
              <a:defRPr/>
            </a:lvl1pPr>
          </a:lstStyle>
          <a:p>
            <a:pPr>
              <a:defRPr/>
            </a:pPr>
            <a:endParaRPr lang="en-US" altLang="ja-JP"/>
          </a:p>
        </p:txBody>
      </p:sp>
      <p:sp>
        <p:nvSpPr>
          <p:cNvPr id="3" name="Rectangle 2060"/>
          <p:cNvSpPr>
            <a:spLocks noGrp="1" noChangeArrowheads="1"/>
          </p:cNvSpPr>
          <p:nvPr>
            <p:ph type="ftr" sz="quarter" idx="11"/>
          </p:nvPr>
        </p:nvSpPr>
        <p:spPr/>
        <p:txBody>
          <a:bodyPr/>
          <a:lstStyle>
            <a:lvl1pPr algn="l">
              <a:defRPr smtClean="0"/>
            </a:lvl1pPr>
          </a:lstStyle>
          <a:p>
            <a:pPr>
              <a:defRPr/>
            </a:pPr>
            <a:r>
              <a:rPr lang="en-US" altLang="ja-JP"/>
              <a:t>Total 120(124)</a:t>
            </a:r>
          </a:p>
        </p:txBody>
      </p:sp>
      <p:sp>
        <p:nvSpPr>
          <p:cNvPr id="4" name="Rectangle 2061"/>
          <p:cNvSpPr>
            <a:spLocks noGrp="1" noChangeArrowheads="1"/>
          </p:cNvSpPr>
          <p:nvPr>
            <p:ph type="sldNum" sz="quarter" idx="12"/>
          </p:nvPr>
        </p:nvSpPr>
        <p:spPr/>
        <p:txBody>
          <a:bodyPr/>
          <a:lstStyle>
            <a:lvl1pPr>
              <a:defRPr/>
            </a:lvl1pPr>
          </a:lstStyle>
          <a:p>
            <a:pPr>
              <a:defRPr/>
            </a:pPr>
            <a:fld id="{29720187-DF5A-411B-8BE1-94B6A6F0F21D}" type="slidenum">
              <a:rPr lang="en-US" altLang="ja-JP"/>
              <a:pPr>
                <a:defRPr/>
              </a:pPr>
              <a:t>‹#›</a:t>
            </a:fld>
            <a:endParaRPr lang="en-US" altLang="ja-JP"/>
          </a:p>
        </p:txBody>
      </p:sp>
    </p:spTree>
    <p:extLst>
      <p:ext uri="{BB962C8B-B14F-4D97-AF65-F5344CB8AC3E}">
        <p14:creationId xmlns:p14="http://schemas.microsoft.com/office/powerpoint/2010/main" val="16913166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2059"/>
          <p:cNvSpPr>
            <a:spLocks noGrp="1" noChangeArrowheads="1"/>
          </p:cNvSpPr>
          <p:nvPr>
            <p:ph type="dt" sz="half" idx="10"/>
          </p:nvPr>
        </p:nvSpPr>
        <p:spPr/>
        <p:txBody>
          <a:bodyPr/>
          <a:lstStyle>
            <a:lvl1pPr>
              <a:defRPr/>
            </a:lvl1pPr>
          </a:lstStyle>
          <a:p>
            <a:pPr>
              <a:defRPr/>
            </a:pPr>
            <a:endParaRPr lang="en-US" altLang="ja-JP"/>
          </a:p>
        </p:txBody>
      </p:sp>
      <p:sp>
        <p:nvSpPr>
          <p:cNvPr id="6" name="Rectangle 2060"/>
          <p:cNvSpPr>
            <a:spLocks noGrp="1" noChangeArrowheads="1"/>
          </p:cNvSpPr>
          <p:nvPr>
            <p:ph type="ftr" sz="quarter" idx="11"/>
          </p:nvPr>
        </p:nvSpPr>
        <p:spPr/>
        <p:txBody>
          <a:bodyPr/>
          <a:lstStyle>
            <a:lvl1pPr algn="l">
              <a:defRPr smtClean="0"/>
            </a:lvl1pPr>
          </a:lstStyle>
          <a:p>
            <a:pPr>
              <a:defRPr/>
            </a:pPr>
            <a:r>
              <a:rPr lang="en-US" altLang="ja-JP"/>
              <a:t>Total 120(124)</a:t>
            </a:r>
          </a:p>
        </p:txBody>
      </p:sp>
      <p:sp>
        <p:nvSpPr>
          <p:cNvPr id="7" name="Rectangle 2061"/>
          <p:cNvSpPr>
            <a:spLocks noGrp="1" noChangeArrowheads="1"/>
          </p:cNvSpPr>
          <p:nvPr>
            <p:ph type="sldNum" sz="quarter" idx="12"/>
          </p:nvPr>
        </p:nvSpPr>
        <p:spPr/>
        <p:txBody>
          <a:bodyPr/>
          <a:lstStyle>
            <a:lvl1pPr>
              <a:defRPr/>
            </a:lvl1pPr>
          </a:lstStyle>
          <a:p>
            <a:pPr>
              <a:defRPr/>
            </a:pPr>
            <a:fld id="{BC7A8A55-5CF6-4B68-9CF4-0B15F14C5AA0}" type="slidenum">
              <a:rPr lang="en-US" altLang="ja-JP"/>
              <a:pPr>
                <a:defRPr/>
              </a:pPr>
              <a:t>‹#›</a:t>
            </a:fld>
            <a:endParaRPr lang="en-US" altLang="ja-JP"/>
          </a:p>
        </p:txBody>
      </p:sp>
    </p:spTree>
    <p:extLst>
      <p:ext uri="{BB962C8B-B14F-4D97-AF65-F5344CB8AC3E}">
        <p14:creationId xmlns:p14="http://schemas.microsoft.com/office/powerpoint/2010/main" val="27829442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2059"/>
          <p:cNvSpPr>
            <a:spLocks noGrp="1" noChangeArrowheads="1"/>
          </p:cNvSpPr>
          <p:nvPr>
            <p:ph type="dt" sz="half" idx="10"/>
          </p:nvPr>
        </p:nvSpPr>
        <p:spPr/>
        <p:txBody>
          <a:bodyPr/>
          <a:lstStyle>
            <a:lvl1pPr>
              <a:defRPr/>
            </a:lvl1pPr>
          </a:lstStyle>
          <a:p>
            <a:pPr>
              <a:defRPr/>
            </a:pPr>
            <a:endParaRPr lang="en-US" altLang="ja-JP"/>
          </a:p>
        </p:txBody>
      </p:sp>
      <p:sp>
        <p:nvSpPr>
          <p:cNvPr id="6" name="Rectangle 2060"/>
          <p:cNvSpPr>
            <a:spLocks noGrp="1" noChangeArrowheads="1"/>
          </p:cNvSpPr>
          <p:nvPr>
            <p:ph type="ftr" sz="quarter" idx="11"/>
          </p:nvPr>
        </p:nvSpPr>
        <p:spPr/>
        <p:txBody>
          <a:bodyPr/>
          <a:lstStyle>
            <a:lvl1pPr algn="l">
              <a:defRPr smtClean="0"/>
            </a:lvl1pPr>
          </a:lstStyle>
          <a:p>
            <a:pPr>
              <a:defRPr/>
            </a:pPr>
            <a:r>
              <a:rPr lang="en-US" altLang="ja-JP"/>
              <a:t>Total 120(124)</a:t>
            </a:r>
          </a:p>
        </p:txBody>
      </p:sp>
      <p:sp>
        <p:nvSpPr>
          <p:cNvPr id="7" name="Rectangle 2061"/>
          <p:cNvSpPr>
            <a:spLocks noGrp="1" noChangeArrowheads="1"/>
          </p:cNvSpPr>
          <p:nvPr>
            <p:ph type="sldNum" sz="quarter" idx="12"/>
          </p:nvPr>
        </p:nvSpPr>
        <p:spPr/>
        <p:txBody>
          <a:bodyPr/>
          <a:lstStyle>
            <a:lvl1pPr>
              <a:defRPr/>
            </a:lvl1pPr>
          </a:lstStyle>
          <a:p>
            <a:pPr>
              <a:defRPr/>
            </a:pPr>
            <a:fld id="{BDD3BDD9-7A6D-43D9-8F8D-4535FD80E9D8}" type="slidenum">
              <a:rPr lang="en-US" altLang="ja-JP"/>
              <a:pPr>
                <a:defRPr/>
              </a:pPr>
              <a:t>‹#›</a:t>
            </a:fld>
            <a:endParaRPr lang="en-US" altLang="ja-JP"/>
          </a:p>
        </p:txBody>
      </p:sp>
    </p:spTree>
    <p:extLst>
      <p:ext uri="{BB962C8B-B14F-4D97-AF65-F5344CB8AC3E}">
        <p14:creationId xmlns:p14="http://schemas.microsoft.com/office/powerpoint/2010/main" val="19283317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2059"/>
          <p:cNvSpPr>
            <a:spLocks noGrp="1" noChangeArrowheads="1"/>
          </p:cNvSpPr>
          <p:nvPr>
            <p:ph type="dt" sz="half" idx="10"/>
          </p:nvPr>
        </p:nvSpPr>
        <p:spPr/>
        <p:txBody>
          <a:bodyPr/>
          <a:lstStyle>
            <a:lvl1pPr>
              <a:defRPr/>
            </a:lvl1pPr>
          </a:lstStyle>
          <a:p>
            <a:pPr>
              <a:defRPr/>
            </a:pPr>
            <a:endParaRPr lang="en-US" altLang="ja-JP"/>
          </a:p>
        </p:txBody>
      </p:sp>
      <p:sp>
        <p:nvSpPr>
          <p:cNvPr id="5" name="Rectangle 2060"/>
          <p:cNvSpPr>
            <a:spLocks noGrp="1" noChangeArrowheads="1"/>
          </p:cNvSpPr>
          <p:nvPr>
            <p:ph type="ftr" sz="quarter" idx="11"/>
          </p:nvPr>
        </p:nvSpPr>
        <p:spPr/>
        <p:txBody>
          <a:bodyPr/>
          <a:lstStyle>
            <a:lvl1pPr algn="l">
              <a:defRPr smtClean="0"/>
            </a:lvl1pPr>
          </a:lstStyle>
          <a:p>
            <a:pPr>
              <a:defRPr/>
            </a:pPr>
            <a:r>
              <a:rPr lang="en-US" altLang="ja-JP"/>
              <a:t>Total 120(124)</a:t>
            </a:r>
          </a:p>
        </p:txBody>
      </p:sp>
      <p:sp>
        <p:nvSpPr>
          <p:cNvPr id="6" name="Rectangle 2061"/>
          <p:cNvSpPr>
            <a:spLocks noGrp="1" noChangeArrowheads="1"/>
          </p:cNvSpPr>
          <p:nvPr>
            <p:ph type="sldNum" sz="quarter" idx="12"/>
          </p:nvPr>
        </p:nvSpPr>
        <p:spPr/>
        <p:txBody>
          <a:bodyPr/>
          <a:lstStyle>
            <a:lvl1pPr>
              <a:defRPr/>
            </a:lvl1pPr>
          </a:lstStyle>
          <a:p>
            <a:pPr>
              <a:defRPr/>
            </a:pPr>
            <a:fld id="{544806E0-F515-49FA-BC8C-2B8903CAFE16}" type="slidenum">
              <a:rPr lang="en-US" altLang="ja-JP"/>
              <a:pPr>
                <a:defRPr/>
              </a:pPr>
              <a:t>‹#›</a:t>
            </a:fld>
            <a:endParaRPr lang="en-US" altLang="ja-JP"/>
          </a:p>
        </p:txBody>
      </p:sp>
    </p:spTree>
    <p:extLst>
      <p:ext uri="{BB962C8B-B14F-4D97-AF65-F5344CB8AC3E}">
        <p14:creationId xmlns:p14="http://schemas.microsoft.com/office/powerpoint/2010/main" val="984269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4" name="Rectangle 1026"/>
          <p:cNvSpPr>
            <a:spLocks noChangeArrowheads="1"/>
          </p:cNvSpPr>
          <p:nvPr/>
        </p:nvSpPr>
        <p:spPr bwMode="ltGray">
          <a:xfrm>
            <a:off x="417513" y="1098550"/>
            <a:ext cx="438150" cy="4746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p>
        </p:txBody>
      </p:sp>
      <p:sp>
        <p:nvSpPr>
          <p:cNvPr id="5" name="Rectangle 1027"/>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p>
        </p:txBody>
      </p:sp>
      <p:sp>
        <p:nvSpPr>
          <p:cNvPr id="6" name="Rectangle 1028"/>
          <p:cNvSpPr>
            <a:spLocks noChangeArrowheads="1"/>
          </p:cNvSpPr>
          <p:nvPr/>
        </p:nvSpPr>
        <p:spPr bwMode="ltGray">
          <a:xfrm>
            <a:off x="541338" y="1520825"/>
            <a:ext cx="422275" cy="4746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p>
        </p:txBody>
      </p:sp>
      <p:sp>
        <p:nvSpPr>
          <p:cNvPr id="7" name="Rectangle 1029"/>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p>
        </p:txBody>
      </p:sp>
      <p:sp>
        <p:nvSpPr>
          <p:cNvPr id="8" name="Rectangle 1030"/>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p>
        </p:txBody>
      </p:sp>
      <p:sp>
        <p:nvSpPr>
          <p:cNvPr id="9" name="Rectangle 1031"/>
          <p:cNvSpPr>
            <a:spLocks noChangeArrowheads="1"/>
          </p:cNvSpPr>
          <p:nvPr/>
        </p:nvSpPr>
        <p:spPr bwMode="gray">
          <a:xfrm>
            <a:off x="762000" y="990600"/>
            <a:ext cx="31750" cy="10525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p>
        </p:txBody>
      </p:sp>
      <p:sp>
        <p:nvSpPr>
          <p:cNvPr id="10" name="Rectangle 1032"/>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p>
        </p:txBody>
      </p:sp>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1" name="Rectangle 1035"/>
          <p:cNvSpPr>
            <a:spLocks noGrp="1" noChangeArrowheads="1"/>
          </p:cNvSpPr>
          <p:nvPr>
            <p:ph type="dt" sz="half" idx="10"/>
          </p:nvPr>
        </p:nvSpPr>
        <p:spPr/>
        <p:txBody>
          <a:bodyPr/>
          <a:lstStyle>
            <a:lvl1pPr>
              <a:defRPr/>
            </a:lvl1pPr>
          </a:lstStyle>
          <a:p>
            <a:pPr>
              <a:defRPr/>
            </a:pPr>
            <a:endParaRPr lang="en-US" altLang="ja-JP"/>
          </a:p>
        </p:txBody>
      </p:sp>
      <p:sp>
        <p:nvSpPr>
          <p:cNvPr id="12" name="Rectangle 1036"/>
          <p:cNvSpPr>
            <a:spLocks noGrp="1" noChangeArrowheads="1"/>
          </p:cNvSpPr>
          <p:nvPr>
            <p:ph type="ftr" sz="quarter" idx="11"/>
          </p:nvPr>
        </p:nvSpPr>
        <p:spPr/>
        <p:txBody>
          <a:bodyPr/>
          <a:lstStyle>
            <a:lvl1pPr>
              <a:defRPr/>
            </a:lvl1pPr>
          </a:lstStyle>
          <a:p>
            <a:pPr>
              <a:defRPr/>
            </a:pPr>
            <a:r>
              <a:rPr lang="en-US" altLang="ja-JP"/>
              <a:t>Total 102(120)</a:t>
            </a:r>
          </a:p>
        </p:txBody>
      </p:sp>
      <p:sp>
        <p:nvSpPr>
          <p:cNvPr id="13" name="Rectangle 1037"/>
          <p:cNvSpPr>
            <a:spLocks noGrp="1" noChangeArrowheads="1"/>
          </p:cNvSpPr>
          <p:nvPr>
            <p:ph type="sldNum" sz="quarter" idx="12"/>
          </p:nvPr>
        </p:nvSpPr>
        <p:spPr/>
        <p:txBody>
          <a:bodyPr/>
          <a:lstStyle>
            <a:lvl1pPr>
              <a:defRPr/>
            </a:lvl1pPr>
          </a:lstStyle>
          <a:p>
            <a:fld id="{D65D9F31-7CFA-4D01-AC82-AAF73DA87610}" type="slidenum">
              <a:rPr lang="en-US" altLang="ja-JP"/>
              <a:t>‹#›</a:t>
            </a:fld>
            <a:endParaRPr lang="en-US" altLang="ja-JP"/>
          </a:p>
        </p:txBody>
      </p:sp>
    </p:spTree>
  </p:cSld>
  <p:clrMapOvr>
    <a:masterClrMapping/>
  </p:clrMapOvr>
  <p:transition>
    <p:dissolv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04050" y="617538"/>
            <a:ext cx="1951038" cy="551497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1150938" y="617538"/>
            <a:ext cx="5700712" cy="551497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2059"/>
          <p:cNvSpPr>
            <a:spLocks noGrp="1" noChangeArrowheads="1"/>
          </p:cNvSpPr>
          <p:nvPr>
            <p:ph type="dt" sz="half" idx="10"/>
          </p:nvPr>
        </p:nvSpPr>
        <p:spPr/>
        <p:txBody>
          <a:bodyPr/>
          <a:lstStyle>
            <a:lvl1pPr>
              <a:defRPr/>
            </a:lvl1pPr>
          </a:lstStyle>
          <a:p>
            <a:pPr>
              <a:defRPr/>
            </a:pPr>
            <a:endParaRPr lang="en-US" altLang="ja-JP"/>
          </a:p>
        </p:txBody>
      </p:sp>
      <p:sp>
        <p:nvSpPr>
          <p:cNvPr id="5" name="Rectangle 2060"/>
          <p:cNvSpPr>
            <a:spLocks noGrp="1" noChangeArrowheads="1"/>
          </p:cNvSpPr>
          <p:nvPr>
            <p:ph type="ftr" sz="quarter" idx="11"/>
          </p:nvPr>
        </p:nvSpPr>
        <p:spPr/>
        <p:txBody>
          <a:bodyPr/>
          <a:lstStyle>
            <a:lvl1pPr algn="l">
              <a:defRPr smtClean="0"/>
            </a:lvl1pPr>
          </a:lstStyle>
          <a:p>
            <a:pPr>
              <a:defRPr/>
            </a:pPr>
            <a:r>
              <a:rPr lang="en-US" altLang="ja-JP"/>
              <a:t>Total 120(124)</a:t>
            </a:r>
          </a:p>
        </p:txBody>
      </p:sp>
      <p:sp>
        <p:nvSpPr>
          <p:cNvPr id="6" name="Rectangle 2061"/>
          <p:cNvSpPr>
            <a:spLocks noGrp="1" noChangeArrowheads="1"/>
          </p:cNvSpPr>
          <p:nvPr>
            <p:ph type="sldNum" sz="quarter" idx="12"/>
          </p:nvPr>
        </p:nvSpPr>
        <p:spPr/>
        <p:txBody>
          <a:bodyPr/>
          <a:lstStyle>
            <a:lvl1pPr>
              <a:defRPr/>
            </a:lvl1pPr>
          </a:lstStyle>
          <a:p>
            <a:pPr>
              <a:defRPr/>
            </a:pPr>
            <a:fld id="{41653959-57F9-4D55-8B1B-8581BAB78A56}" type="slidenum">
              <a:rPr lang="en-US" altLang="ja-JP"/>
              <a:pPr>
                <a:defRPr/>
              </a:pPr>
              <a:t>‹#›</a:t>
            </a:fld>
            <a:endParaRPr lang="en-US" altLang="ja-JP"/>
          </a:p>
        </p:txBody>
      </p:sp>
    </p:spTree>
    <p:extLst>
      <p:ext uri="{BB962C8B-B14F-4D97-AF65-F5344CB8AC3E}">
        <p14:creationId xmlns:p14="http://schemas.microsoft.com/office/powerpoint/2010/main" val="1942314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1150938" y="617538"/>
            <a:ext cx="7793037" cy="1143000"/>
          </a:xfrm>
        </p:spPr>
        <p:txBody>
          <a:bodyPr/>
          <a:lstStyle/>
          <a:p>
            <a:r>
              <a:rPr lang="ja-JP" altLang="en-US"/>
              <a:t>マスタ タイトルの書式設定</a:t>
            </a:r>
          </a:p>
        </p:txBody>
      </p:sp>
      <p:sp>
        <p:nvSpPr>
          <p:cNvPr id="3" name="表プレースホルダ 2"/>
          <p:cNvSpPr>
            <a:spLocks noGrp="1"/>
          </p:cNvSpPr>
          <p:nvPr>
            <p:ph type="tbl" idx="1"/>
          </p:nvPr>
        </p:nvSpPr>
        <p:spPr>
          <a:xfrm>
            <a:off x="1182688" y="2017713"/>
            <a:ext cx="7772400" cy="4114800"/>
          </a:xfrm>
        </p:spPr>
        <p:txBody>
          <a:bodyPr/>
          <a:lstStyle/>
          <a:p>
            <a:pPr lvl="0"/>
            <a:endParaRPr lang="ja-JP" altLang="en-US" noProof="0"/>
          </a:p>
        </p:txBody>
      </p:sp>
      <p:sp>
        <p:nvSpPr>
          <p:cNvPr id="4" name="Rectangle 2059"/>
          <p:cNvSpPr>
            <a:spLocks noGrp="1" noChangeArrowheads="1"/>
          </p:cNvSpPr>
          <p:nvPr>
            <p:ph type="dt" sz="half" idx="10"/>
          </p:nvPr>
        </p:nvSpPr>
        <p:spPr/>
        <p:txBody>
          <a:bodyPr/>
          <a:lstStyle>
            <a:lvl1pPr>
              <a:defRPr/>
            </a:lvl1pPr>
          </a:lstStyle>
          <a:p>
            <a:pPr>
              <a:defRPr/>
            </a:pPr>
            <a:endParaRPr lang="en-US" altLang="ja-JP"/>
          </a:p>
        </p:txBody>
      </p:sp>
      <p:sp>
        <p:nvSpPr>
          <p:cNvPr id="5" name="Rectangle 2060"/>
          <p:cNvSpPr>
            <a:spLocks noGrp="1" noChangeArrowheads="1"/>
          </p:cNvSpPr>
          <p:nvPr>
            <p:ph type="ftr" sz="quarter" idx="11"/>
          </p:nvPr>
        </p:nvSpPr>
        <p:spPr/>
        <p:txBody>
          <a:bodyPr/>
          <a:lstStyle>
            <a:lvl1pPr algn="l">
              <a:defRPr smtClean="0"/>
            </a:lvl1pPr>
          </a:lstStyle>
          <a:p>
            <a:pPr>
              <a:defRPr/>
            </a:pPr>
            <a:r>
              <a:rPr lang="en-US" altLang="ja-JP"/>
              <a:t>Total 120(124)</a:t>
            </a:r>
          </a:p>
        </p:txBody>
      </p:sp>
      <p:sp>
        <p:nvSpPr>
          <p:cNvPr id="6" name="Rectangle 2061"/>
          <p:cNvSpPr>
            <a:spLocks noGrp="1" noChangeArrowheads="1"/>
          </p:cNvSpPr>
          <p:nvPr>
            <p:ph type="sldNum" sz="quarter" idx="12"/>
          </p:nvPr>
        </p:nvSpPr>
        <p:spPr/>
        <p:txBody>
          <a:bodyPr/>
          <a:lstStyle>
            <a:lvl1pPr>
              <a:defRPr/>
            </a:lvl1pPr>
          </a:lstStyle>
          <a:p>
            <a:pPr>
              <a:defRPr/>
            </a:pPr>
            <a:fld id="{B06E2EF3-C530-4DAD-A3AF-751C6060AADC}" type="slidenum">
              <a:rPr lang="en-US" altLang="ja-JP"/>
              <a:pPr>
                <a:defRPr/>
              </a:pPr>
              <a:t>‹#›</a:t>
            </a:fld>
            <a:endParaRPr lang="en-US" altLang="ja-JP"/>
          </a:p>
        </p:txBody>
      </p:sp>
    </p:spTree>
    <p:extLst>
      <p:ext uri="{BB962C8B-B14F-4D97-AF65-F5344CB8AC3E}">
        <p14:creationId xmlns:p14="http://schemas.microsoft.com/office/powerpoint/2010/main" val="2189958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5" name="Rectangle 1026"/>
          <p:cNvSpPr>
            <a:spLocks noChangeArrowheads="1"/>
          </p:cNvSpPr>
          <p:nvPr/>
        </p:nvSpPr>
        <p:spPr bwMode="ltGray">
          <a:xfrm>
            <a:off x="417513" y="1098550"/>
            <a:ext cx="438150" cy="4746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p>
        </p:txBody>
      </p:sp>
      <p:sp>
        <p:nvSpPr>
          <p:cNvPr id="6" name="Rectangle 1027"/>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p>
        </p:txBody>
      </p:sp>
      <p:sp>
        <p:nvSpPr>
          <p:cNvPr id="7" name="Rectangle 1028"/>
          <p:cNvSpPr>
            <a:spLocks noChangeArrowheads="1"/>
          </p:cNvSpPr>
          <p:nvPr/>
        </p:nvSpPr>
        <p:spPr bwMode="ltGray">
          <a:xfrm>
            <a:off x="541338" y="1520825"/>
            <a:ext cx="422275" cy="4746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p>
        </p:txBody>
      </p:sp>
      <p:sp>
        <p:nvSpPr>
          <p:cNvPr id="8" name="Rectangle 1029"/>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p>
        </p:txBody>
      </p:sp>
      <p:sp>
        <p:nvSpPr>
          <p:cNvPr id="9" name="Rectangle 1030"/>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p>
        </p:txBody>
      </p:sp>
      <p:sp>
        <p:nvSpPr>
          <p:cNvPr id="10" name="Rectangle 1031"/>
          <p:cNvSpPr>
            <a:spLocks noChangeArrowheads="1"/>
          </p:cNvSpPr>
          <p:nvPr/>
        </p:nvSpPr>
        <p:spPr bwMode="gray">
          <a:xfrm>
            <a:off x="762000" y="990600"/>
            <a:ext cx="31750" cy="10525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p>
        </p:txBody>
      </p:sp>
      <p:sp>
        <p:nvSpPr>
          <p:cNvPr id="11" name="Rectangle 1032"/>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p>
        </p:txBody>
      </p:sp>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2" name="Rectangle 1035"/>
          <p:cNvSpPr>
            <a:spLocks noGrp="1" noChangeArrowheads="1"/>
          </p:cNvSpPr>
          <p:nvPr>
            <p:ph type="dt" sz="half" idx="10"/>
          </p:nvPr>
        </p:nvSpPr>
        <p:spPr/>
        <p:txBody>
          <a:bodyPr/>
          <a:lstStyle>
            <a:lvl1pPr>
              <a:defRPr/>
            </a:lvl1pPr>
          </a:lstStyle>
          <a:p>
            <a:pPr>
              <a:defRPr/>
            </a:pPr>
            <a:endParaRPr lang="en-US" altLang="ja-JP"/>
          </a:p>
        </p:txBody>
      </p:sp>
      <p:sp>
        <p:nvSpPr>
          <p:cNvPr id="13" name="Rectangle 1036"/>
          <p:cNvSpPr>
            <a:spLocks noGrp="1" noChangeArrowheads="1"/>
          </p:cNvSpPr>
          <p:nvPr>
            <p:ph type="ftr" sz="quarter" idx="11"/>
          </p:nvPr>
        </p:nvSpPr>
        <p:spPr/>
        <p:txBody>
          <a:bodyPr/>
          <a:lstStyle>
            <a:lvl1pPr>
              <a:defRPr/>
            </a:lvl1pPr>
          </a:lstStyle>
          <a:p>
            <a:pPr>
              <a:defRPr/>
            </a:pPr>
            <a:r>
              <a:rPr lang="en-US" altLang="ja-JP"/>
              <a:t>Total 102(120)</a:t>
            </a:r>
          </a:p>
        </p:txBody>
      </p:sp>
      <p:sp>
        <p:nvSpPr>
          <p:cNvPr id="14" name="Rectangle 1037"/>
          <p:cNvSpPr>
            <a:spLocks noGrp="1" noChangeArrowheads="1"/>
          </p:cNvSpPr>
          <p:nvPr>
            <p:ph type="sldNum" sz="quarter" idx="12"/>
          </p:nvPr>
        </p:nvSpPr>
        <p:spPr/>
        <p:txBody>
          <a:bodyPr/>
          <a:lstStyle>
            <a:lvl1pPr>
              <a:defRPr/>
            </a:lvl1pPr>
          </a:lstStyle>
          <a:p>
            <a:fld id="{CEFA859E-01BF-4A1D-AB86-08D3C6A713A5}" type="slidenum">
              <a:rPr lang="en-US" altLang="ja-JP"/>
              <a:t>‹#›</a:t>
            </a:fld>
            <a:endParaRPr lang="en-US" altLang="ja-JP"/>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Rectangle 1026"/>
          <p:cNvSpPr>
            <a:spLocks noChangeArrowheads="1"/>
          </p:cNvSpPr>
          <p:nvPr/>
        </p:nvSpPr>
        <p:spPr bwMode="ltGray">
          <a:xfrm>
            <a:off x="417513" y="1098550"/>
            <a:ext cx="438150" cy="4746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p>
        </p:txBody>
      </p:sp>
      <p:sp>
        <p:nvSpPr>
          <p:cNvPr id="3" name="Rectangle 1027"/>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p>
        </p:txBody>
      </p:sp>
      <p:sp>
        <p:nvSpPr>
          <p:cNvPr id="4" name="Rectangle 1028"/>
          <p:cNvSpPr>
            <a:spLocks noChangeArrowheads="1"/>
          </p:cNvSpPr>
          <p:nvPr/>
        </p:nvSpPr>
        <p:spPr bwMode="ltGray">
          <a:xfrm>
            <a:off x="541338" y="1520825"/>
            <a:ext cx="422275" cy="4746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p>
        </p:txBody>
      </p:sp>
      <p:sp>
        <p:nvSpPr>
          <p:cNvPr id="5" name="Rectangle 1029"/>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p>
        </p:txBody>
      </p:sp>
      <p:sp>
        <p:nvSpPr>
          <p:cNvPr id="6" name="Rectangle 1030"/>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p>
        </p:txBody>
      </p:sp>
      <p:sp>
        <p:nvSpPr>
          <p:cNvPr id="7" name="Rectangle 1031"/>
          <p:cNvSpPr>
            <a:spLocks noChangeArrowheads="1"/>
          </p:cNvSpPr>
          <p:nvPr/>
        </p:nvSpPr>
        <p:spPr bwMode="gray">
          <a:xfrm>
            <a:off x="762000" y="990600"/>
            <a:ext cx="31750" cy="10525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p>
        </p:txBody>
      </p:sp>
      <p:sp>
        <p:nvSpPr>
          <p:cNvPr id="8" name="Rectangle 1032"/>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p>
        </p:txBody>
      </p:sp>
      <p:sp>
        <p:nvSpPr>
          <p:cNvPr id="9" name="Rectangle 1035"/>
          <p:cNvSpPr>
            <a:spLocks noGrp="1" noChangeArrowheads="1"/>
          </p:cNvSpPr>
          <p:nvPr>
            <p:ph type="dt" sz="half" idx="10"/>
          </p:nvPr>
        </p:nvSpPr>
        <p:spPr/>
        <p:txBody>
          <a:bodyPr/>
          <a:lstStyle>
            <a:lvl1pPr>
              <a:defRPr/>
            </a:lvl1pPr>
          </a:lstStyle>
          <a:p>
            <a:pPr>
              <a:defRPr/>
            </a:pPr>
            <a:endParaRPr lang="en-US" altLang="ja-JP"/>
          </a:p>
        </p:txBody>
      </p:sp>
      <p:sp>
        <p:nvSpPr>
          <p:cNvPr id="10" name="Rectangle 1036"/>
          <p:cNvSpPr>
            <a:spLocks noGrp="1" noChangeArrowheads="1"/>
          </p:cNvSpPr>
          <p:nvPr>
            <p:ph type="ftr" sz="quarter" idx="11"/>
          </p:nvPr>
        </p:nvSpPr>
        <p:spPr/>
        <p:txBody>
          <a:bodyPr/>
          <a:lstStyle>
            <a:lvl1pPr>
              <a:defRPr/>
            </a:lvl1pPr>
          </a:lstStyle>
          <a:p>
            <a:pPr>
              <a:defRPr/>
            </a:pPr>
            <a:r>
              <a:rPr lang="en-US" altLang="ja-JP"/>
              <a:t>Total 102(120)</a:t>
            </a:r>
          </a:p>
        </p:txBody>
      </p:sp>
      <p:sp>
        <p:nvSpPr>
          <p:cNvPr id="11" name="Rectangle 1037"/>
          <p:cNvSpPr>
            <a:spLocks noGrp="1" noChangeArrowheads="1"/>
          </p:cNvSpPr>
          <p:nvPr>
            <p:ph type="sldNum" sz="quarter" idx="12"/>
          </p:nvPr>
        </p:nvSpPr>
        <p:spPr/>
        <p:txBody>
          <a:bodyPr/>
          <a:lstStyle>
            <a:lvl1pPr>
              <a:defRPr/>
            </a:lvl1pPr>
          </a:lstStyle>
          <a:p>
            <a:fld id="{D1631FA0-B509-4A96-ACD1-E75212B4F707}" type="slidenum">
              <a:rPr lang="en-US" altLang="ja-JP"/>
              <a:t>‹#›</a:t>
            </a:fld>
            <a:endParaRPr lang="en-US" altLang="ja-JP"/>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4" name="Group 2"/>
          <p:cNvGrpSpPr/>
          <p:nvPr/>
        </p:nvGrpSpPr>
        <p:grpSpPr bwMode="auto">
          <a:xfrm>
            <a:off x="0" y="2438400"/>
            <a:ext cx="9009063" cy="1052513"/>
            <a:chOff x="0" y="1536"/>
            <a:chExt cx="5675" cy="663"/>
          </a:xfrm>
        </p:grpSpPr>
        <p:grpSp>
          <p:nvGrpSpPr>
            <p:cNvPr id="5" name="Group 3"/>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defRPr/>
                </a:pPr>
                <a:endParaRPr lang="ja-JP" altLang="en-US">
                  <a:solidFill>
                    <a:srgbClr val="000000"/>
                  </a:solidFill>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defRPr/>
                </a:pPr>
                <a:endParaRPr lang="ja-JP" altLang="en-US">
                  <a:solidFill>
                    <a:srgbClr val="000000"/>
                  </a:solidFill>
                </a:endParaRPr>
              </a:p>
            </p:txBody>
          </p:sp>
        </p:grpSp>
        <p:grpSp>
          <p:nvGrpSpPr>
            <p:cNvPr id="6" name="Group 6"/>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defRPr/>
                </a:pPr>
                <a:endParaRPr lang="ja-JP" altLang="en-US">
                  <a:solidFill>
                    <a:srgbClr val="000000"/>
                  </a:solidFill>
                </a:endParaRPr>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defRPr/>
                </a:pPr>
                <a:endParaRPr lang="ja-JP" altLang="en-US">
                  <a:solidFill>
                    <a:srgbClr val="000000"/>
                  </a:solidFill>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defRPr/>
              </a:pPr>
              <a:endParaRPr lang="ja-JP" altLang="en-US">
                <a:solidFill>
                  <a:srgbClr val="000000"/>
                </a:solidFill>
              </a:endParaRPr>
            </a:p>
          </p:txBody>
        </p:sp>
        <p:sp>
          <p:nvSpPr>
            <p:cNvPr id="8" name="Rectangle 10"/>
            <p:cNvSpPr>
              <a:spLocks noChangeArrowheads="1"/>
            </p:cNvSpPr>
            <p:nvPr/>
          </p:nvSpPr>
          <p:spPr bwMode="auto">
            <a:xfrm>
              <a:off x="400" y="1536"/>
              <a:ext cx="20" cy="6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defRPr/>
              </a:pPr>
              <a:endParaRPr lang="ja-JP" altLang="en-US">
                <a:solidFill>
                  <a:srgbClr val="000000"/>
                </a:solidFill>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eaLnBrk="1" hangingPunct="1">
                <a:defRPr/>
              </a:pPr>
              <a:endParaRPr lang="ja-JP" altLang="en-US">
                <a:solidFill>
                  <a:srgbClr val="000000"/>
                </a:solidFill>
              </a:endParaRPr>
            </a:p>
          </p:txBody>
        </p:sp>
      </p:grpSp>
      <p:sp>
        <p:nvSpPr>
          <p:cNvPr id="17420" name="Rectangle 12"/>
          <p:cNvSpPr>
            <a:spLocks noGrp="1" noChangeArrowheads="1"/>
          </p:cNvSpPr>
          <p:nvPr>
            <p:ph type="ctrTitle"/>
          </p:nvPr>
        </p:nvSpPr>
        <p:spPr>
          <a:xfrm>
            <a:off x="990600" y="1828800"/>
            <a:ext cx="7772400" cy="1143000"/>
          </a:xfrm>
        </p:spPr>
        <p:txBody>
          <a:bodyPr/>
          <a:lstStyle>
            <a:lvl1pPr>
              <a:defRPr/>
            </a:lvl1pPr>
          </a:lstStyle>
          <a:p>
            <a:r>
              <a:rPr lang="ja-JP" altLang="en-US"/>
              <a:t>マスタ タイトルの書式設定</a:t>
            </a:r>
          </a:p>
        </p:txBody>
      </p:sp>
      <p:sp>
        <p:nvSpPr>
          <p:cNvPr id="17421"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ja-JP" altLang="en-US"/>
              <a:t>マスタ サブタイトルの書式設定</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rgbClr val="1C1C1C"/>
                </a:solidFill>
                <a:latin typeface="Verdana" pitchFamily="34" charset="0"/>
              </a:defRPr>
            </a:lvl1pPr>
          </a:lstStyle>
          <a:p>
            <a:pPr>
              <a:defRPr/>
            </a:pPr>
            <a:endParaRPr lang="en-US" altLang="ja-JP"/>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rgbClr val="1C1C1C"/>
                </a:solidFill>
                <a:latin typeface="Verdana" pitchFamily="34" charset="0"/>
              </a:defRPr>
            </a:lvl1pPr>
          </a:lstStyle>
          <a:p>
            <a:pPr>
              <a:defRPr/>
            </a:pPr>
            <a:r>
              <a:rPr lang="en-US" altLang="ja-JP"/>
              <a:t>Total 102(120)</a:t>
            </a:r>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rgbClr val="1C1C1C"/>
                </a:solidFill>
                <a:latin typeface="Verdana" pitchFamily="34" charset="0"/>
                <a:ea typeface="ＭＳ Ｐゴシック" pitchFamily="50" charset="-128"/>
              </a:defRPr>
            </a:lvl1pPr>
          </a:lstStyle>
          <a:p>
            <a:pPr>
              <a:defRPr/>
            </a:pPr>
            <a:fld id="{A5BB87B0-3591-4BCA-83F7-49445FBA786E}" type="slidenum">
              <a:rPr lang="en-US" altLang="ja-JP"/>
              <a:t>‹#›</a:t>
            </a:fld>
            <a:endParaRPr lang="en-US" altLang="ja-JP"/>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4" name="Rectangle 1026"/>
          <p:cNvSpPr>
            <a:spLocks noChangeArrowheads="1"/>
          </p:cNvSpPr>
          <p:nvPr/>
        </p:nvSpPr>
        <p:spPr bwMode="ltGray">
          <a:xfrm>
            <a:off x="417513" y="1098550"/>
            <a:ext cx="438150" cy="4746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solidFill>
                <a:srgbClr val="000000"/>
              </a:solidFill>
            </a:endParaRPr>
          </a:p>
        </p:txBody>
      </p:sp>
      <p:sp>
        <p:nvSpPr>
          <p:cNvPr id="5" name="Rectangle 1027"/>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solidFill>
                <a:srgbClr val="000000"/>
              </a:solidFill>
            </a:endParaRPr>
          </a:p>
        </p:txBody>
      </p:sp>
      <p:sp>
        <p:nvSpPr>
          <p:cNvPr id="6" name="Rectangle 1028"/>
          <p:cNvSpPr>
            <a:spLocks noChangeArrowheads="1"/>
          </p:cNvSpPr>
          <p:nvPr/>
        </p:nvSpPr>
        <p:spPr bwMode="ltGray">
          <a:xfrm>
            <a:off x="541338" y="1520825"/>
            <a:ext cx="422275" cy="4746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solidFill>
                <a:srgbClr val="000000"/>
              </a:solidFill>
            </a:endParaRPr>
          </a:p>
        </p:txBody>
      </p:sp>
      <p:sp>
        <p:nvSpPr>
          <p:cNvPr id="7" name="Rectangle 1029"/>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solidFill>
                <a:srgbClr val="000000"/>
              </a:solidFill>
            </a:endParaRPr>
          </a:p>
        </p:txBody>
      </p:sp>
      <p:sp>
        <p:nvSpPr>
          <p:cNvPr id="8" name="Rectangle 1030"/>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solidFill>
                <a:srgbClr val="000000"/>
              </a:solidFill>
            </a:endParaRPr>
          </a:p>
        </p:txBody>
      </p:sp>
      <p:sp>
        <p:nvSpPr>
          <p:cNvPr id="9" name="Rectangle 1031"/>
          <p:cNvSpPr>
            <a:spLocks noChangeArrowheads="1"/>
          </p:cNvSpPr>
          <p:nvPr/>
        </p:nvSpPr>
        <p:spPr bwMode="gray">
          <a:xfrm>
            <a:off x="762000" y="990600"/>
            <a:ext cx="31750" cy="10525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solidFill>
                <a:srgbClr val="000000"/>
              </a:solidFill>
            </a:endParaRPr>
          </a:p>
        </p:txBody>
      </p:sp>
      <p:sp>
        <p:nvSpPr>
          <p:cNvPr id="10" name="Rectangle 1032"/>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solidFill>
                <a:srgbClr val="000000"/>
              </a:solidFill>
            </a:endParaRPr>
          </a:p>
        </p:txBody>
      </p:sp>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1" name="Rectangle 1035"/>
          <p:cNvSpPr>
            <a:spLocks noGrp="1" noChangeArrowheads="1"/>
          </p:cNvSpPr>
          <p:nvPr>
            <p:ph type="dt" sz="half" idx="10"/>
          </p:nvPr>
        </p:nvSpPr>
        <p:spPr/>
        <p:txBody>
          <a:bodyPr/>
          <a:lstStyle>
            <a:lvl1pPr>
              <a:defRPr>
                <a:latin typeface="Verdana" pitchFamily="34" charset="0"/>
              </a:defRPr>
            </a:lvl1pPr>
          </a:lstStyle>
          <a:p>
            <a:pPr>
              <a:defRPr/>
            </a:pPr>
            <a:endParaRPr lang="en-US" altLang="ja-JP"/>
          </a:p>
        </p:txBody>
      </p:sp>
      <p:sp>
        <p:nvSpPr>
          <p:cNvPr id="12" name="Rectangle 1036"/>
          <p:cNvSpPr>
            <a:spLocks noGrp="1" noChangeArrowheads="1"/>
          </p:cNvSpPr>
          <p:nvPr>
            <p:ph type="ftr" sz="quarter" idx="11"/>
          </p:nvPr>
        </p:nvSpPr>
        <p:spPr/>
        <p:txBody>
          <a:bodyPr/>
          <a:lstStyle>
            <a:lvl1pPr>
              <a:defRPr>
                <a:latin typeface="Verdana" pitchFamily="34" charset="0"/>
              </a:defRPr>
            </a:lvl1pPr>
          </a:lstStyle>
          <a:p>
            <a:pPr>
              <a:defRPr/>
            </a:pPr>
            <a:r>
              <a:rPr lang="en-US" altLang="ja-JP"/>
              <a:t>Total 102(120)</a:t>
            </a:r>
          </a:p>
        </p:txBody>
      </p:sp>
      <p:sp>
        <p:nvSpPr>
          <p:cNvPr id="13" name="Rectangle 1037"/>
          <p:cNvSpPr>
            <a:spLocks noGrp="1" noChangeArrowheads="1"/>
          </p:cNvSpPr>
          <p:nvPr>
            <p:ph type="sldNum" sz="quarter" idx="12"/>
          </p:nvPr>
        </p:nvSpPr>
        <p:spPr/>
        <p:txBody>
          <a:bodyPr/>
          <a:lstStyle>
            <a:lvl1pPr>
              <a:defRPr>
                <a:latin typeface="Verdana" pitchFamily="34" charset="0"/>
                <a:ea typeface="ＭＳ Ｐゴシック" pitchFamily="50" charset="-128"/>
              </a:defRPr>
            </a:lvl1pPr>
          </a:lstStyle>
          <a:p>
            <a:pPr>
              <a:defRPr/>
            </a:pPr>
            <a:fld id="{033E6DF9-9074-480E-8DCB-9E9DB72029D8}" type="slidenum">
              <a:rPr lang="en-US" altLang="ja-JP"/>
              <a:t>‹#›</a:t>
            </a:fld>
            <a:endParaRPr lang="en-US" altLang="ja-JP"/>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5" name="Rectangle 1026"/>
          <p:cNvSpPr>
            <a:spLocks noChangeArrowheads="1"/>
          </p:cNvSpPr>
          <p:nvPr/>
        </p:nvSpPr>
        <p:spPr bwMode="ltGray">
          <a:xfrm>
            <a:off x="417513" y="1098550"/>
            <a:ext cx="438150" cy="4746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solidFill>
                <a:srgbClr val="000000"/>
              </a:solidFill>
            </a:endParaRPr>
          </a:p>
        </p:txBody>
      </p:sp>
      <p:sp>
        <p:nvSpPr>
          <p:cNvPr id="6" name="Rectangle 1027"/>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solidFill>
                <a:srgbClr val="000000"/>
              </a:solidFill>
            </a:endParaRPr>
          </a:p>
        </p:txBody>
      </p:sp>
      <p:sp>
        <p:nvSpPr>
          <p:cNvPr id="7" name="Rectangle 1028"/>
          <p:cNvSpPr>
            <a:spLocks noChangeArrowheads="1"/>
          </p:cNvSpPr>
          <p:nvPr/>
        </p:nvSpPr>
        <p:spPr bwMode="ltGray">
          <a:xfrm>
            <a:off x="541338" y="1520825"/>
            <a:ext cx="422275" cy="4746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solidFill>
                <a:srgbClr val="000000"/>
              </a:solidFill>
            </a:endParaRPr>
          </a:p>
        </p:txBody>
      </p:sp>
      <p:sp>
        <p:nvSpPr>
          <p:cNvPr id="8" name="Rectangle 1029"/>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solidFill>
                <a:srgbClr val="000000"/>
              </a:solidFill>
            </a:endParaRPr>
          </a:p>
        </p:txBody>
      </p:sp>
      <p:sp>
        <p:nvSpPr>
          <p:cNvPr id="9" name="Rectangle 1030"/>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solidFill>
                <a:srgbClr val="000000"/>
              </a:solidFill>
            </a:endParaRPr>
          </a:p>
        </p:txBody>
      </p:sp>
      <p:sp>
        <p:nvSpPr>
          <p:cNvPr id="10" name="Rectangle 1031"/>
          <p:cNvSpPr>
            <a:spLocks noChangeArrowheads="1"/>
          </p:cNvSpPr>
          <p:nvPr/>
        </p:nvSpPr>
        <p:spPr bwMode="gray">
          <a:xfrm>
            <a:off x="762000" y="990600"/>
            <a:ext cx="31750" cy="10525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solidFill>
                <a:srgbClr val="000000"/>
              </a:solidFill>
            </a:endParaRPr>
          </a:p>
        </p:txBody>
      </p:sp>
      <p:sp>
        <p:nvSpPr>
          <p:cNvPr id="11" name="Rectangle 1032"/>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solidFill>
                <a:srgbClr val="000000"/>
              </a:solidFill>
            </a:endParaRPr>
          </a:p>
        </p:txBody>
      </p:sp>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2" name="Rectangle 1035"/>
          <p:cNvSpPr>
            <a:spLocks noGrp="1" noChangeArrowheads="1"/>
          </p:cNvSpPr>
          <p:nvPr>
            <p:ph type="dt" sz="half" idx="10"/>
          </p:nvPr>
        </p:nvSpPr>
        <p:spPr/>
        <p:txBody>
          <a:bodyPr/>
          <a:lstStyle>
            <a:lvl1pPr>
              <a:defRPr>
                <a:latin typeface="Verdana" pitchFamily="34" charset="0"/>
              </a:defRPr>
            </a:lvl1pPr>
          </a:lstStyle>
          <a:p>
            <a:pPr>
              <a:defRPr/>
            </a:pPr>
            <a:endParaRPr lang="en-US" altLang="ja-JP"/>
          </a:p>
        </p:txBody>
      </p:sp>
      <p:sp>
        <p:nvSpPr>
          <p:cNvPr id="13" name="Rectangle 1036"/>
          <p:cNvSpPr>
            <a:spLocks noGrp="1" noChangeArrowheads="1"/>
          </p:cNvSpPr>
          <p:nvPr>
            <p:ph type="ftr" sz="quarter" idx="11"/>
          </p:nvPr>
        </p:nvSpPr>
        <p:spPr/>
        <p:txBody>
          <a:bodyPr/>
          <a:lstStyle>
            <a:lvl1pPr>
              <a:defRPr>
                <a:latin typeface="Verdana" pitchFamily="34" charset="0"/>
              </a:defRPr>
            </a:lvl1pPr>
          </a:lstStyle>
          <a:p>
            <a:pPr>
              <a:defRPr/>
            </a:pPr>
            <a:r>
              <a:rPr lang="en-US" altLang="ja-JP"/>
              <a:t>Total 102(120)</a:t>
            </a:r>
          </a:p>
        </p:txBody>
      </p:sp>
      <p:sp>
        <p:nvSpPr>
          <p:cNvPr id="14" name="Rectangle 1037"/>
          <p:cNvSpPr>
            <a:spLocks noGrp="1" noChangeArrowheads="1"/>
          </p:cNvSpPr>
          <p:nvPr>
            <p:ph type="sldNum" sz="quarter" idx="12"/>
          </p:nvPr>
        </p:nvSpPr>
        <p:spPr/>
        <p:txBody>
          <a:bodyPr/>
          <a:lstStyle>
            <a:lvl1pPr>
              <a:defRPr>
                <a:latin typeface="Verdana" pitchFamily="34" charset="0"/>
                <a:ea typeface="ＭＳ Ｐゴシック" pitchFamily="50" charset="-128"/>
              </a:defRPr>
            </a:lvl1pPr>
          </a:lstStyle>
          <a:p>
            <a:pPr>
              <a:defRPr/>
            </a:pPr>
            <a:fld id="{8984DED0-CB48-4799-BC40-F61C46211CE5}" type="slidenum">
              <a:rPr lang="en-US" altLang="ja-JP"/>
              <a:t>‹#›</a:t>
            </a:fld>
            <a:endParaRPr lang="en-US" altLang="ja-JP"/>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Rectangle 1026"/>
          <p:cNvSpPr>
            <a:spLocks noChangeArrowheads="1"/>
          </p:cNvSpPr>
          <p:nvPr/>
        </p:nvSpPr>
        <p:spPr bwMode="ltGray">
          <a:xfrm>
            <a:off x="417513" y="1098550"/>
            <a:ext cx="438150" cy="4746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solidFill>
                <a:srgbClr val="000000"/>
              </a:solidFill>
            </a:endParaRPr>
          </a:p>
        </p:txBody>
      </p:sp>
      <p:sp>
        <p:nvSpPr>
          <p:cNvPr id="3" name="Rectangle 1027"/>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solidFill>
                <a:srgbClr val="000000"/>
              </a:solidFill>
            </a:endParaRPr>
          </a:p>
        </p:txBody>
      </p:sp>
      <p:sp>
        <p:nvSpPr>
          <p:cNvPr id="4" name="Rectangle 1028"/>
          <p:cNvSpPr>
            <a:spLocks noChangeArrowheads="1"/>
          </p:cNvSpPr>
          <p:nvPr/>
        </p:nvSpPr>
        <p:spPr bwMode="ltGray">
          <a:xfrm>
            <a:off x="541338" y="1520825"/>
            <a:ext cx="422275" cy="4746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solidFill>
                <a:srgbClr val="000000"/>
              </a:solidFill>
            </a:endParaRPr>
          </a:p>
        </p:txBody>
      </p:sp>
      <p:sp>
        <p:nvSpPr>
          <p:cNvPr id="5" name="Rectangle 1029"/>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solidFill>
                <a:srgbClr val="000000"/>
              </a:solidFill>
            </a:endParaRPr>
          </a:p>
        </p:txBody>
      </p:sp>
      <p:sp>
        <p:nvSpPr>
          <p:cNvPr id="6" name="Rectangle 1030"/>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solidFill>
                <a:srgbClr val="000000"/>
              </a:solidFill>
            </a:endParaRPr>
          </a:p>
        </p:txBody>
      </p:sp>
      <p:sp>
        <p:nvSpPr>
          <p:cNvPr id="7" name="Rectangle 1031"/>
          <p:cNvSpPr>
            <a:spLocks noChangeArrowheads="1"/>
          </p:cNvSpPr>
          <p:nvPr/>
        </p:nvSpPr>
        <p:spPr bwMode="gray">
          <a:xfrm>
            <a:off x="762000" y="990600"/>
            <a:ext cx="31750" cy="10525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solidFill>
                <a:srgbClr val="000000"/>
              </a:solidFill>
            </a:endParaRPr>
          </a:p>
        </p:txBody>
      </p:sp>
      <p:sp>
        <p:nvSpPr>
          <p:cNvPr id="8" name="Rectangle 1032"/>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solidFill>
                <a:srgbClr val="000000"/>
              </a:solidFill>
            </a:endParaRPr>
          </a:p>
        </p:txBody>
      </p:sp>
      <p:sp>
        <p:nvSpPr>
          <p:cNvPr id="9" name="Rectangle 1035"/>
          <p:cNvSpPr>
            <a:spLocks noGrp="1" noChangeArrowheads="1"/>
          </p:cNvSpPr>
          <p:nvPr>
            <p:ph type="dt" sz="half" idx="10"/>
          </p:nvPr>
        </p:nvSpPr>
        <p:spPr/>
        <p:txBody>
          <a:bodyPr/>
          <a:lstStyle>
            <a:lvl1pPr>
              <a:defRPr>
                <a:latin typeface="Verdana" pitchFamily="34" charset="0"/>
              </a:defRPr>
            </a:lvl1pPr>
          </a:lstStyle>
          <a:p>
            <a:pPr>
              <a:defRPr/>
            </a:pPr>
            <a:endParaRPr lang="en-US" altLang="ja-JP"/>
          </a:p>
        </p:txBody>
      </p:sp>
      <p:sp>
        <p:nvSpPr>
          <p:cNvPr id="10" name="Rectangle 1036"/>
          <p:cNvSpPr>
            <a:spLocks noGrp="1" noChangeArrowheads="1"/>
          </p:cNvSpPr>
          <p:nvPr>
            <p:ph type="ftr" sz="quarter" idx="11"/>
          </p:nvPr>
        </p:nvSpPr>
        <p:spPr/>
        <p:txBody>
          <a:bodyPr/>
          <a:lstStyle>
            <a:lvl1pPr>
              <a:defRPr>
                <a:latin typeface="Verdana" pitchFamily="34" charset="0"/>
              </a:defRPr>
            </a:lvl1pPr>
          </a:lstStyle>
          <a:p>
            <a:pPr>
              <a:defRPr/>
            </a:pPr>
            <a:r>
              <a:rPr lang="en-US" altLang="ja-JP"/>
              <a:t>Total 102(120)</a:t>
            </a:r>
          </a:p>
        </p:txBody>
      </p:sp>
      <p:sp>
        <p:nvSpPr>
          <p:cNvPr id="11" name="Rectangle 1037"/>
          <p:cNvSpPr>
            <a:spLocks noGrp="1" noChangeArrowheads="1"/>
          </p:cNvSpPr>
          <p:nvPr>
            <p:ph type="sldNum" sz="quarter" idx="12"/>
          </p:nvPr>
        </p:nvSpPr>
        <p:spPr/>
        <p:txBody>
          <a:bodyPr/>
          <a:lstStyle>
            <a:lvl1pPr>
              <a:defRPr>
                <a:latin typeface="Verdana" pitchFamily="34" charset="0"/>
                <a:ea typeface="ＭＳ Ｐゴシック" pitchFamily="50" charset="-128"/>
              </a:defRPr>
            </a:lvl1pPr>
          </a:lstStyle>
          <a:p>
            <a:pPr>
              <a:defRPr/>
            </a:pPr>
            <a:fld id="{85159EA1-92DA-4387-B05E-F1D395943827}" type="slidenum">
              <a:rPr lang="en-US" altLang="ja-JP"/>
              <a:t>‹#›</a:t>
            </a:fld>
            <a:endParaRPr lang="en-US" altLang="ja-JP"/>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a:t>Click to edit Master title style</a:t>
            </a:r>
            <a:endParaRPr kumimoji="1" lang="ja-JP" altLang="en-US"/>
          </a:p>
        </p:txBody>
      </p:sp>
      <p:sp>
        <p:nvSpPr>
          <p:cNvPr id="3" name="Date Placeholder 2"/>
          <p:cNvSpPr>
            <a:spLocks noGrp="1"/>
          </p:cNvSpPr>
          <p:nvPr>
            <p:ph type="dt" sz="half" idx="10"/>
          </p:nvPr>
        </p:nvSpPr>
        <p:spPr/>
        <p:txBody>
          <a:bodyPr/>
          <a:lstStyle/>
          <a:p>
            <a:endParaRPr lang="en-US" altLang="ja-JP"/>
          </a:p>
        </p:txBody>
      </p:sp>
      <p:sp>
        <p:nvSpPr>
          <p:cNvPr id="4" name="Footer Placeholder 3"/>
          <p:cNvSpPr>
            <a:spLocks noGrp="1"/>
          </p:cNvSpPr>
          <p:nvPr>
            <p:ph type="ftr" sz="quarter" idx="11"/>
          </p:nvPr>
        </p:nvSpPr>
        <p:spPr/>
        <p:txBody>
          <a:bodyPr/>
          <a:lstStyle/>
          <a:p>
            <a:pPr>
              <a:defRPr/>
            </a:pPr>
            <a:r>
              <a:rPr lang="en-US"/>
              <a:t>Total 102(120)</a:t>
            </a:r>
          </a:p>
        </p:txBody>
      </p:sp>
      <p:sp>
        <p:nvSpPr>
          <p:cNvPr id="5" name="Slide Number Placeholder 4"/>
          <p:cNvSpPr>
            <a:spLocks noGrp="1"/>
          </p:cNvSpPr>
          <p:nvPr>
            <p:ph type="sldNum" sz="quarter" idx="12"/>
          </p:nvPr>
        </p:nvSpPr>
        <p:spPr/>
        <p:txBody>
          <a:bodyPr/>
          <a:lstStyle/>
          <a:p>
            <a:fld id="{9D724C5F-AB48-4890-9361-659E75A00239}" type="slidenum">
              <a:rPr lang="en-US" altLang="ja-JP" smtClean="0"/>
              <a:pPr/>
              <a:t>‹#›</a:t>
            </a:fld>
            <a:endParaRPr lang="en-US" altLang="ja-JP"/>
          </a:p>
        </p:txBody>
      </p:sp>
    </p:spTree>
    <p:extLst>
      <p:ext uri="{BB962C8B-B14F-4D97-AF65-F5344CB8AC3E}">
        <p14:creationId xmlns:p14="http://schemas.microsoft.com/office/powerpoint/2010/main" val="18997991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3.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33"/>
          <p:cNvSpPr>
            <a:spLocks noGrp="1" noChangeArrowheads="1"/>
          </p:cNvSpPr>
          <p:nvPr>
            <p:ph type="title"/>
          </p:nvPr>
        </p:nvSpPr>
        <p:spPr bwMode="auto">
          <a:xfrm>
            <a:off x="1150938" y="617538"/>
            <a:ext cx="77930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p>
            <a:pPr lvl="0"/>
            <a:r>
              <a:rPr lang="ja-JP" altLang="en-US"/>
              <a:t>マスタ タイトルの書式設定</a:t>
            </a:r>
          </a:p>
        </p:txBody>
      </p:sp>
      <p:sp>
        <p:nvSpPr>
          <p:cNvPr id="1027" name="Rectangle 1034"/>
          <p:cNvSpPr>
            <a:spLocks noGrp="1" noChangeArrowheads="1"/>
          </p:cNvSpPr>
          <p:nvPr>
            <p:ph type="body" idx="1"/>
          </p:nvPr>
        </p:nvSpPr>
        <p:spPr bwMode="auto">
          <a:xfrm>
            <a:off x="1182688" y="20177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4" name="Rectangle 1035"/>
          <p:cNvSpPr>
            <a:spLocks noGrp="1" noChangeArrowheads="1"/>
          </p:cNvSpPr>
          <p:nvPr>
            <p:ph type="dt" sz="half" idx="2"/>
          </p:nvPr>
        </p:nvSpPr>
        <p:spPr bwMode="auto">
          <a:xfrm>
            <a:off x="914400" y="6324600"/>
            <a:ext cx="1905000" cy="457200"/>
          </a:xfrm>
          <a:prstGeom prst="rect">
            <a:avLst/>
          </a:prstGeom>
          <a:ln>
            <a:miter lim="800000"/>
          </a:ln>
        </p:spPr>
        <p:txBody>
          <a:bodyPr vert="horz" wrap="square" lIns="91440" tIns="45720" rIns="91440" bIns="45720" numCol="1" anchor="b" anchorCtr="0" compatLnSpc="1"/>
          <a:lstStyle>
            <a:lvl1pPr>
              <a:defRPr kumimoji="0" sz="1400">
                <a:ea typeface="ＭＳ Ｐゴシック" pitchFamily="50" charset="-128"/>
              </a:defRPr>
            </a:lvl1pPr>
          </a:lstStyle>
          <a:p>
            <a:pPr>
              <a:defRPr/>
            </a:pPr>
            <a:endParaRPr lang="en-US" altLang="ja-JP"/>
          </a:p>
        </p:txBody>
      </p:sp>
      <p:sp>
        <p:nvSpPr>
          <p:cNvPr id="15" name="Rectangle 1036"/>
          <p:cNvSpPr>
            <a:spLocks noGrp="1" noChangeArrowheads="1"/>
          </p:cNvSpPr>
          <p:nvPr>
            <p:ph type="ftr" sz="quarter" idx="3"/>
          </p:nvPr>
        </p:nvSpPr>
        <p:spPr bwMode="auto">
          <a:xfrm>
            <a:off x="3352800" y="6324600"/>
            <a:ext cx="2895600" cy="457200"/>
          </a:xfrm>
          <a:prstGeom prst="rect">
            <a:avLst/>
          </a:prstGeom>
          <a:ln>
            <a:miter lim="800000"/>
          </a:ln>
        </p:spPr>
        <p:txBody>
          <a:bodyPr vert="horz" wrap="square" lIns="91440" tIns="45720" rIns="91440" bIns="45720" numCol="1" anchor="b" anchorCtr="0" compatLnSpc="1"/>
          <a:lstStyle>
            <a:lvl1pPr algn="ctr">
              <a:defRPr kumimoji="0" sz="1400">
                <a:ea typeface="ＭＳ Ｐゴシック" pitchFamily="50" charset="-128"/>
              </a:defRPr>
            </a:lvl1pPr>
          </a:lstStyle>
          <a:p>
            <a:pPr>
              <a:defRPr/>
            </a:pPr>
            <a:r>
              <a:rPr lang="en-US" altLang="ja-JP"/>
              <a:t>Total 102(120)</a:t>
            </a:r>
          </a:p>
        </p:txBody>
      </p:sp>
      <p:sp>
        <p:nvSpPr>
          <p:cNvPr id="16" name="Rectangle 1037"/>
          <p:cNvSpPr>
            <a:spLocks noGrp="1" noChangeArrowheads="1"/>
          </p:cNvSpPr>
          <p:nvPr>
            <p:ph type="sldNum" sz="quarter" idx="4"/>
          </p:nvPr>
        </p:nvSpPr>
        <p:spPr bwMode="auto">
          <a:xfrm>
            <a:off x="6781800" y="6324600"/>
            <a:ext cx="1905000" cy="457200"/>
          </a:xfrm>
          <a:prstGeom prst="rect">
            <a:avLst/>
          </a:prstGeom>
          <a:ln>
            <a:miter lim="800000"/>
          </a:ln>
        </p:spPr>
        <p:txBody>
          <a:bodyPr vert="horz" wrap="square" lIns="91440" tIns="45720" rIns="91440" bIns="45720" numCol="1" anchor="b" anchorCtr="0" compatLnSpc="1"/>
          <a:lstStyle>
            <a:lvl1pPr algn="r">
              <a:defRPr kumimoji="0" sz="1400"/>
            </a:lvl1pPr>
          </a:lstStyle>
          <a:p>
            <a:fld id="{6859588C-9820-4074-A2C0-F7193ECB9A72}" type="slidenum">
              <a:rPr lang="en-US" altLang="ja-JP"/>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p:dissolve/>
  </p:transition>
  <p:hf sldNum="0" hdr="0" ftr="0" dt="0"/>
  <p:txStyles>
    <p:titleStyle>
      <a:lvl1pPr algn="l" rtl="0" eaLnBrk="0" fontAlgn="base" hangingPunct="0">
        <a:spcBef>
          <a:spcPct val="0"/>
        </a:spcBef>
        <a:spcAft>
          <a:spcPct val="0"/>
        </a:spcAft>
        <a:defRPr kumimoji="1" sz="4400">
          <a:solidFill>
            <a:schemeClr val="tx2"/>
          </a:solidFill>
          <a:latin typeface="Arial" charset="0"/>
          <a:ea typeface="+mj-ea"/>
          <a:cs typeface="+mj-cs"/>
        </a:defRPr>
      </a:lvl1pPr>
      <a:lvl2pPr algn="l"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l"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l"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l"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l" rtl="0" fontAlgn="base">
        <a:spcBef>
          <a:spcPct val="0"/>
        </a:spcBef>
        <a:spcAft>
          <a:spcPct val="0"/>
        </a:spcAft>
        <a:defRPr kumimoji="1" sz="4400">
          <a:solidFill>
            <a:schemeClr val="tx2"/>
          </a:solidFill>
          <a:latin typeface="Tahoma" pitchFamily="34" charset="0"/>
          <a:ea typeface="ＭＳ Ｐゴシック" pitchFamily="50" charset="-128"/>
        </a:defRPr>
      </a:lvl6pPr>
      <a:lvl7pPr marL="914400" algn="l" rtl="0" fontAlgn="base">
        <a:spcBef>
          <a:spcPct val="0"/>
        </a:spcBef>
        <a:spcAft>
          <a:spcPct val="0"/>
        </a:spcAft>
        <a:defRPr kumimoji="1" sz="4400">
          <a:solidFill>
            <a:schemeClr val="tx2"/>
          </a:solidFill>
          <a:latin typeface="Tahoma" pitchFamily="34" charset="0"/>
          <a:ea typeface="ＭＳ Ｐゴシック" pitchFamily="50" charset="-128"/>
        </a:defRPr>
      </a:lvl7pPr>
      <a:lvl8pPr marL="1371600" algn="l" rtl="0" fontAlgn="base">
        <a:spcBef>
          <a:spcPct val="0"/>
        </a:spcBef>
        <a:spcAft>
          <a:spcPct val="0"/>
        </a:spcAft>
        <a:defRPr kumimoji="1" sz="4400">
          <a:solidFill>
            <a:schemeClr val="tx2"/>
          </a:solidFill>
          <a:latin typeface="Tahoma" pitchFamily="34" charset="0"/>
          <a:ea typeface="ＭＳ Ｐゴシック" pitchFamily="50" charset="-128"/>
        </a:defRPr>
      </a:lvl8pPr>
      <a:lvl9pPr marL="1828800" algn="l" rtl="0" fontAlgn="base">
        <a:spcBef>
          <a:spcPct val="0"/>
        </a:spcBef>
        <a:spcAft>
          <a:spcPct val="0"/>
        </a:spcAft>
        <a:defRPr kumimoji="1" sz="4400">
          <a:solidFill>
            <a:schemeClr val="tx2"/>
          </a:solidFill>
          <a:latin typeface="Tahoma" pitchFamily="34" charset="0"/>
          <a:ea typeface="ＭＳ Ｐゴシック" pitchFamily="50" charset="-128"/>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kumimoji="1" sz="3200">
          <a:solidFill>
            <a:schemeClr val="tx1"/>
          </a:solidFill>
          <a:latin typeface="Arial" charset="0"/>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kumimoji="1" sz="2800">
          <a:solidFill>
            <a:schemeClr val="tx1"/>
          </a:solidFill>
          <a:latin typeface="Arial" charset="0"/>
          <a:ea typeface="+mn-ea"/>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kumimoji="1" sz="2400">
          <a:solidFill>
            <a:schemeClr val="tx1"/>
          </a:solidFill>
          <a:latin typeface="Arial" charset="0"/>
          <a:ea typeface="+mn-ea"/>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kumimoji="1" sz="2000">
          <a:solidFill>
            <a:schemeClr val="tx1"/>
          </a:solidFill>
          <a:latin typeface="Arial" charset="0"/>
          <a:ea typeface="+mn-ea"/>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ea typeface="+mn-ea"/>
        </a:defRPr>
      </a:lvl5pPr>
      <a:lvl6pPr marL="25146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033"/>
          <p:cNvSpPr>
            <a:spLocks noGrp="1" noChangeArrowheads="1"/>
          </p:cNvSpPr>
          <p:nvPr>
            <p:ph type="title"/>
          </p:nvPr>
        </p:nvSpPr>
        <p:spPr bwMode="auto">
          <a:xfrm>
            <a:off x="1150938" y="617538"/>
            <a:ext cx="77930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p>
            <a:pPr lvl="0"/>
            <a:r>
              <a:rPr lang="ja-JP" altLang="en-US"/>
              <a:t>マスタ タイトルの書式設定</a:t>
            </a:r>
          </a:p>
        </p:txBody>
      </p:sp>
      <p:sp>
        <p:nvSpPr>
          <p:cNvPr id="4099" name="Rectangle 1034"/>
          <p:cNvSpPr>
            <a:spLocks noGrp="1" noChangeArrowheads="1"/>
          </p:cNvSpPr>
          <p:nvPr>
            <p:ph type="body" idx="1"/>
          </p:nvPr>
        </p:nvSpPr>
        <p:spPr bwMode="auto">
          <a:xfrm>
            <a:off x="1182688" y="20177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4" name="Rectangle 1035"/>
          <p:cNvSpPr>
            <a:spLocks noGrp="1" noChangeArrowheads="1"/>
          </p:cNvSpPr>
          <p:nvPr>
            <p:ph type="dt" sz="half" idx="2"/>
          </p:nvPr>
        </p:nvSpPr>
        <p:spPr bwMode="auto">
          <a:xfrm>
            <a:off x="914400" y="6324600"/>
            <a:ext cx="1905000" cy="457200"/>
          </a:xfrm>
          <a:prstGeom prst="rect">
            <a:avLst/>
          </a:prstGeom>
          <a:ln>
            <a:miter lim="800000"/>
          </a:ln>
        </p:spPr>
        <p:txBody>
          <a:bodyPr vert="horz" wrap="square" lIns="91440" tIns="45720" rIns="91440" bIns="45720" numCol="1" anchor="b" anchorCtr="0" compatLnSpc="1"/>
          <a:lstStyle>
            <a:lvl1pPr>
              <a:defRPr kumimoji="0" sz="1400">
                <a:solidFill>
                  <a:srgbClr val="000000"/>
                </a:solidFill>
                <a:latin typeface="Tahoma" pitchFamily="34" charset="0"/>
                <a:ea typeface="ＭＳ Ｐゴシック" pitchFamily="50" charset="-128"/>
              </a:defRPr>
            </a:lvl1pPr>
          </a:lstStyle>
          <a:p>
            <a:pPr>
              <a:defRPr/>
            </a:pPr>
            <a:endParaRPr lang="en-US" altLang="ja-JP"/>
          </a:p>
        </p:txBody>
      </p:sp>
      <p:sp>
        <p:nvSpPr>
          <p:cNvPr id="15" name="Rectangle 1036"/>
          <p:cNvSpPr>
            <a:spLocks noGrp="1" noChangeArrowheads="1"/>
          </p:cNvSpPr>
          <p:nvPr>
            <p:ph type="ftr" sz="quarter" idx="3"/>
          </p:nvPr>
        </p:nvSpPr>
        <p:spPr bwMode="auto">
          <a:xfrm>
            <a:off x="3352800" y="6324600"/>
            <a:ext cx="2895600" cy="457200"/>
          </a:xfrm>
          <a:prstGeom prst="rect">
            <a:avLst/>
          </a:prstGeom>
          <a:ln>
            <a:miter lim="800000"/>
          </a:ln>
        </p:spPr>
        <p:txBody>
          <a:bodyPr vert="horz" wrap="square" lIns="91440" tIns="45720" rIns="91440" bIns="45720" numCol="1" anchor="b" anchorCtr="0" compatLnSpc="1"/>
          <a:lstStyle>
            <a:lvl1pPr algn="ctr">
              <a:defRPr kumimoji="0" sz="1400">
                <a:solidFill>
                  <a:srgbClr val="000000"/>
                </a:solidFill>
                <a:latin typeface="Tahoma" pitchFamily="34" charset="0"/>
                <a:ea typeface="ＭＳ Ｐゴシック" pitchFamily="50" charset="-128"/>
              </a:defRPr>
            </a:lvl1pPr>
          </a:lstStyle>
          <a:p>
            <a:pPr>
              <a:defRPr/>
            </a:pPr>
            <a:r>
              <a:rPr lang="en-US" altLang="ja-JP"/>
              <a:t>Total 102(120)</a:t>
            </a:r>
          </a:p>
        </p:txBody>
      </p:sp>
      <p:sp>
        <p:nvSpPr>
          <p:cNvPr id="16" name="Rectangle 1037"/>
          <p:cNvSpPr>
            <a:spLocks noGrp="1" noChangeArrowheads="1"/>
          </p:cNvSpPr>
          <p:nvPr>
            <p:ph type="sldNum" sz="quarter" idx="4"/>
          </p:nvPr>
        </p:nvSpPr>
        <p:spPr bwMode="auto">
          <a:xfrm>
            <a:off x="6781800" y="6324600"/>
            <a:ext cx="1905000" cy="457200"/>
          </a:xfrm>
          <a:prstGeom prst="rect">
            <a:avLst/>
          </a:prstGeom>
          <a:ln>
            <a:miter lim="800000"/>
          </a:ln>
        </p:spPr>
        <p:txBody>
          <a:bodyPr vert="horz" wrap="square" lIns="91440" tIns="45720" rIns="91440" bIns="45720" numCol="1" anchor="b" anchorCtr="0" compatLnSpc="1"/>
          <a:lstStyle>
            <a:lvl1pPr algn="r">
              <a:defRPr kumimoji="0" sz="1400">
                <a:solidFill>
                  <a:srgbClr val="000000"/>
                </a:solidFill>
                <a:latin typeface="Tahoma" pitchFamily="34" charset="0"/>
                <a:ea typeface="ＭＳ Ｐゴシック" pitchFamily="34" charset="-128"/>
              </a:defRPr>
            </a:lvl1pPr>
          </a:lstStyle>
          <a:p>
            <a:pPr>
              <a:defRPr/>
            </a:pPr>
            <a:fld id="{D1AB5F4A-A7C1-4593-B0E2-604F9DBAD458}" type="slidenum">
              <a:rPr lang="en-US" altLang="ja-JP"/>
              <a:t>‹#›</a:t>
            </a:fld>
            <a:endParaRPr lang="en-US" altLang="ja-JP"/>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84" r:id="rId5"/>
  </p:sldLayoutIdLst>
  <p:transition>
    <p:dissolve/>
  </p:transition>
  <p:hf sldNum="0" hdr="0" ftr="0" dt="0"/>
  <p:txStyles>
    <p:titleStyle>
      <a:lvl1pPr algn="l" rtl="0" eaLnBrk="0" fontAlgn="base" hangingPunct="0">
        <a:spcBef>
          <a:spcPct val="0"/>
        </a:spcBef>
        <a:spcAft>
          <a:spcPct val="0"/>
        </a:spcAft>
        <a:defRPr kumimoji="1" sz="4400">
          <a:solidFill>
            <a:schemeClr val="tx2"/>
          </a:solidFill>
          <a:latin typeface="Arial" charset="0"/>
          <a:ea typeface="+mj-ea"/>
          <a:cs typeface="+mj-cs"/>
        </a:defRPr>
      </a:lvl1pPr>
      <a:lvl2pPr algn="l"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l"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l"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l"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l" rtl="0" fontAlgn="base">
        <a:spcBef>
          <a:spcPct val="0"/>
        </a:spcBef>
        <a:spcAft>
          <a:spcPct val="0"/>
        </a:spcAft>
        <a:defRPr kumimoji="1" sz="4400">
          <a:solidFill>
            <a:schemeClr val="tx2"/>
          </a:solidFill>
          <a:latin typeface="Tahoma" pitchFamily="34" charset="0"/>
          <a:ea typeface="ＭＳ Ｐゴシック" pitchFamily="50" charset="-128"/>
        </a:defRPr>
      </a:lvl6pPr>
      <a:lvl7pPr marL="914400" algn="l" rtl="0" fontAlgn="base">
        <a:spcBef>
          <a:spcPct val="0"/>
        </a:spcBef>
        <a:spcAft>
          <a:spcPct val="0"/>
        </a:spcAft>
        <a:defRPr kumimoji="1" sz="4400">
          <a:solidFill>
            <a:schemeClr val="tx2"/>
          </a:solidFill>
          <a:latin typeface="Tahoma" pitchFamily="34" charset="0"/>
          <a:ea typeface="ＭＳ Ｐゴシック" pitchFamily="50" charset="-128"/>
        </a:defRPr>
      </a:lvl7pPr>
      <a:lvl8pPr marL="1371600" algn="l" rtl="0" fontAlgn="base">
        <a:spcBef>
          <a:spcPct val="0"/>
        </a:spcBef>
        <a:spcAft>
          <a:spcPct val="0"/>
        </a:spcAft>
        <a:defRPr kumimoji="1" sz="4400">
          <a:solidFill>
            <a:schemeClr val="tx2"/>
          </a:solidFill>
          <a:latin typeface="Tahoma" pitchFamily="34" charset="0"/>
          <a:ea typeface="ＭＳ Ｐゴシック" pitchFamily="50" charset="-128"/>
        </a:defRPr>
      </a:lvl8pPr>
      <a:lvl9pPr marL="1828800" algn="l" rtl="0" fontAlgn="base">
        <a:spcBef>
          <a:spcPct val="0"/>
        </a:spcBef>
        <a:spcAft>
          <a:spcPct val="0"/>
        </a:spcAft>
        <a:defRPr kumimoji="1" sz="4400">
          <a:solidFill>
            <a:schemeClr val="tx2"/>
          </a:solidFill>
          <a:latin typeface="Tahoma" pitchFamily="34" charset="0"/>
          <a:ea typeface="ＭＳ Ｐゴシック" pitchFamily="50" charset="-128"/>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kumimoji="1" sz="3200">
          <a:solidFill>
            <a:schemeClr val="tx1"/>
          </a:solidFill>
          <a:latin typeface="Arial" charset="0"/>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kumimoji="1" sz="2800">
          <a:solidFill>
            <a:schemeClr val="tx1"/>
          </a:solidFill>
          <a:latin typeface="Arial" charset="0"/>
          <a:ea typeface="+mn-ea"/>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kumimoji="1" sz="2400">
          <a:solidFill>
            <a:schemeClr val="tx1"/>
          </a:solidFill>
          <a:latin typeface="Arial" charset="0"/>
          <a:ea typeface="+mn-ea"/>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kumimoji="1" sz="2000">
          <a:solidFill>
            <a:schemeClr val="tx1"/>
          </a:solidFill>
          <a:latin typeface="Arial" charset="0"/>
          <a:ea typeface="+mn-ea"/>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ea typeface="+mn-ea"/>
        </a:defRPr>
      </a:lvl5pPr>
      <a:lvl6pPr marL="25146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050"/>
          <p:cNvSpPr>
            <a:spLocks noChangeArrowheads="1"/>
          </p:cNvSpPr>
          <p:nvPr/>
        </p:nvSpPr>
        <p:spPr bwMode="ltGray">
          <a:xfrm>
            <a:off x="417513" y="1098550"/>
            <a:ext cx="438150" cy="4746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solidFill>
                <a:srgbClr val="000000"/>
              </a:solidFill>
            </a:endParaRPr>
          </a:p>
        </p:txBody>
      </p:sp>
      <p:sp>
        <p:nvSpPr>
          <p:cNvPr id="1027" name="Rectangle 2051"/>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solidFill>
                <a:srgbClr val="000000"/>
              </a:solidFill>
            </a:endParaRPr>
          </a:p>
        </p:txBody>
      </p:sp>
      <p:sp>
        <p:nvSpPr>
          <p:cNvPr id="1028" name="Rectangle 2052"/>
          <p:cNvSpPr>
            <a:spLocks noChangeArrowheads="1"/>
          </p:cNvSpPr>
          <p:nvPr/>
        </p:nvSpPr>
        <p:spPr bwMode="ltGray">
          <a:xfrm>
            <a:off x="541338" y="1520825"/>
            <a:ext cx="422275" cy="4746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solidFill>
                <a:srgbClr val="000000"/>
              </a:solidFill>
            </a:endParaRPr>
          </a:p>
        </p:txBody>
      </p:sp>
      <p:sp>
        <p:nvSpPr>
          <p:cNvPr id="1029" name="Rectangle 2053"/>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solidFill>
                <a:srgbClr val="000000"/>
              </a:solidFill>
            </a:endParaRPr>
          </a:p>
        </p:txBody>
      </p:sp>
      <p:sp>
        <p:nvSpPr>
          <p:cNvPr id="1030" name="Rectangle 2054"/>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solidFill>
                <a:srgbClr val="000000"/>
              </a:solidFill>
            </a:endParaRPr>
          </a:p>
        </p:txBody>
      </p:sp>
      <p:sp>
        <p:nvSpPr>
          <p:cNvPr id="1031" name="Rectangle 2055"/>
          <p:cNvSpPr>
            <a:spLocks noChangeArrowheads="1"/>
          </p:cNvSpPr>
          <p:nvPr/>
        </p:nvSpPr>
        <p:spPr bwMode="gray">
          <a:xfrm>
            <a:off x="762000" y="990600"/>
            <a:ext cx="31750" cy="10525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solidFill>
                <a:srgbClr val="000000"/>
              </a:solidFill>
            </a:endParaRPr>
          </a:p>
        </p:txBody>
      </p:sp>
      <p:sp>
        <p:nvSpPr>
          <p:cNvPr id="1032" name="Rectangle 2056"/>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ＭＳ Ｐゴシック" pitchFamily="50" charset="-128"/>
              </a:defRPr>
            </a:lvl1pPr>
            <a:lvl2pPr marL="742950" indent="-285750" eaLnBrk="0" hangingPunct="0">
              <a:defRPr kumimoji="1" sz="2400">
                <a:solidFill>
                  <a:schemeClr val="tx1"/>
                </a:solidFill>
                <a:latin typeface="Tahoma" pitchFamily="34" charset="0"/>
                <a:ea typeface="ＭＳ Ｐゴシック" pitchFamily="50" charset="-128"/>
              </a:defRPr>
            </a:lvl2pPr>
            <a:lvl3pPr marL="1143000" indent="-228600" eaLnBrk="0" hangingPunct="0">
              <a:defRPr kumimoji="1" sz="2400">
                <a:solidFill>
                  <a:schemeClr val="tx1"/>
                </a:solidFill>
                <a:latin typeface="Tahoma" pitchFamily="34" charset="0"/>
                <a:ea typeface="ＭＳ Ｐゴシック" pitchFamily="50" charset="-128"/>
              </a:defRPr>
            </a:lvl3pPr>
            <a:lvl4pPr marL="1600200" indent="-228600" eaLnBrk="0" hangingPunct="0">
              <a:defRPr kumimoji="1" sz="2400">
                <a:solidFill>
                  <a:schemeClr val="tx1"/>
                </a:solidFill>
                <a:latin typeface="Tahoma" pitchFamily="34" charset="0"/>
                <a:ea typeface="ＭＳ Ｐゴシック" pitchFamily="50" charset="-128"/>
              </a:defRPr>
            </a:lvl4pPr>
            <a:lvl5pPr marL="2057400" indent="-228600" eaLnBrk="0" hangingPunct="0">
              <a:defRPr kumimoji="1" sz="2400">
                <a:solidFill>
                  <a:schemeClr val="tx1"/>
                </a:solidFill>
                <a:latin typeface="Tahoma" pitchFamily="34"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Tahoma" pitchFamily="34" charset="0"/>
                <a:ea typeface="ＭＳ Ｐゴシック" pitchFamily="50" charset="-128"/>
              </a:defRPr>
            </a:lvl9pPr>
          </a:lstStyle>
          <a:p>
            <a:pPr algn="ctr" eaLnBrk="1" hangingPunct="1">
              <a:defRPr/>
            </a:pPr>
            <a:endParaRPr lang="ja-JP" altLang="ja-JP">
              <a:solidFill>
                <a:srgbClr val="000000"/>
              </a:solidFill>
            </a:endParaRPr>
          </a:p>
        </p:txBody>
      </p:sp>
      <p:sp>
        <p:nvSpPr>
          <p:cNvPr id="10249" name="Rectangle 2057"/>
          <p:cNvSpPr>
            <a:spLocks noGrp="1" noChangeArrowheads="1"/>
          </p:cNvSpPr>
          <p:nvPr>
            <p:ph type="title"/>
          </p:nvPr>
        </p:nvSpPr>
        <p:spPr bwMode="auto">
          <a:xfrm>
            <a:off x="1150938" y="617538"/>
            <a:ext cx="77930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ja-JP" altLang="en-US"/>
              <a:t>マスタ タイトルの書式設定</a:t>
            </a:r>
          </a:p>
        </p:txBody>
      </p:sp>
      <p:sp>
        <p:nvSpPr>
          <p:cNvPr id="10250" name="Rectangle 2058"/>
          <p:cNvSpPr>
            <a:spLocks noGrp="1" noChangeArrowheads="1"/>
          </p:cNvSpPr>
          <p:nvPr>
            <p:ph type="body" idx="1"/>
          </p:nvPr>
        </p:nvSpPr>
        <p:spPr bwMode="auto">
          <a:xfrm>
            <a:off x="1182688" y="20177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82955" name="Rectangle 2059"/>
          <p:cNvSpPr>
            <a:spLocks noGrp="1" noChangeArrowheads="1"/>
          </p:cNvSpPr>
          <p:nvPr>
            <p:ph type="dt" sz="half" idx="2"/>
          </p:nvPr>
        </p:nvSpPr>
        <p:spPr bwMode="auto">
          <a:xfrm>
            <a:off x="9144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kumimoji="0" sz="1400">
                <a:solidFill>
                  <a:srgbClr val="000000"/>
                </a:solidFill>
              </a:defRPr>
            </a:lvl1pPr>
          </a:lstStyle>
          <a:p>
            <a:pPr>
              <a:defRPr/>
            </a:pPr>
            <a:endParaRPr lang="en-US" altLang="ja-JP">
              <a:latin typeface="Tahoma" pitchFamily="34" charset="0"/>
            </a:endParaRPr>
          </a:p>
        </p:txBody>
      </p:sp>
      <p:sp>
        <p:nvSpPr>
          <p:cNvPr id="82956" name="Rectangle 2060"/>
          <p:cNvSpPr>
            <a:spLocks noGrp="1" noChangeArrowheads="1"/>
          </p:cNvSpPr>
          <p:nvPr>
            <p:ph type="ftr" sz="quarter" idx="3"/>
          </p:nvPr>
        </p:nvSpPr>
        <p:spPr bwMode="auto">
          <a:xfrm>
            <a:off x="33528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400" smtClean="0">
                <a:solidFill>
                  <a:srgbClr val="000000"/>
                </a:solidFill>
              </a:defRPr>
            </a:lvl1pPr>
          </a:lstStyle>
          <a:p>
            <a:pPr>
              <a:defRPr/>
            </a:pPr>
            <a:r>
              <a:rPr lang="en-US" altLang="ja-JP">
                <a:latin typeface="Tahoma" pitchFamily="34" charset="0"/>
              </a:rPr>
              <a:t>Total 120(124)</a:t>
            </a:r>
          </a:p>
        </p:txBody>
      </p:sp>
      <p:sp>
        <p:nvSpPr>
          <p:cNvPr id="82957" name="Rectangle 2061"/>
          <p:cNvSpPr>
            <a:spLocks noGrp="1" noChangeArrowheads="1"/>
          </p:cNvSpPr>
          <p:nvPr>
            <p:ph type="sldNum" sz="quarter" idx="4"/>
          </p:nvPr>
        </p:nvSpPr>
        <p:spPr bwMode="auto">
          <a:xfrm>
            <a:off x="6781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400">
                <a:solidFill>
                  <a:srgbClr val="000000"/>
                </a:solidFill>
              </a:defRPr>
            </a:lvl1pPr>
          </a:lstStyle>
          <a:p>
            <a:pPr>
              <a:defRPr/>
            </a:pPr>
            <a:fld id="{184BFF62-34D9-4B91-B495-D2E4F68A5C61}" type="slidenum">
              <a:rPr lang="en-US" altLang="ja-JP">
                <a:latin typeface="Tahoma" pitchFamily="34" charset="0"/>
              </a:rPr>
              <a:pPr>
                <a:defRPr/>
              </a:pPr>
              <a:t>‹#›</a:t>
            </a:fld>
            <a:endParaRPr lang="en-US" altLang="ja-JP">
              <a:latin typeface="Tahoma" pitchFamily="34" charset="0"/>
            </a:endParaRPr>
          </a:p>
        </p:txBody>
      </p:sp>
    </p:spTree>
    <p:extLst>
      <p:ext uri="{BB962C8B-B14F-4D97-AF65-F5344CB8AC3E}">
        <p14:creationId xmlns:p14="http://schemas.microsoft.com/office/powerpoint/2010/main" val="213502116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hf hdr="0" dt="0"/>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ahoma" pitchFamily="34" charset="0"/>
          <a:ea typeface="ＭＳ Ｐゴシック" pitchFamily="50" charset="-128"/>
        </a:defRPr>
      </a:lvl2pPr>
      <a:lvl3pPr algn="l" rtl="0" eaLnBrk="0" fontAlgn="base" hangingPunct="0">
        <a:spcBef>
          <a:spcPct val="0"/>
        </a:spcBef>
        <a:spcAft>
          <a:spcPct val="0"/>
        </a:spcAft>
        <a:defRPr kumimoji="1" sz="4400">
          <a:solidFill>
            <a:schemeClr val="tx2"/>
          </a:solidFill>
          <a:latin typeface="Tahoma" pitchFamily="34" charset="0"/>
          <a:ea typeface="ＭＳ Ｐゴシック" pitchFamily="50" charset="-128"/>
        </a:defRPr>
      </a:lvl3pPr>
      <a:lvl4pPr algn="l" rtl="0" eaLnBrk="0" fontAlgn="base" hangingPunct="0">
        <a:spcBef>
          <a:spcPct val="0"/>
        </a:spcBef>
        <a:spcAft>
          <a:spcPct val="0"/>
        </a:spcAft>
        <a:defRPr kumimoji="1" sz="4400">
          <a:solidFill>
            <a:schemeClr val="tx2"/>
          </a:solidFill>
          <a:latin typeface="Tahoma" pitchFamily="34" charset="0"/>
          <a:ea typeface="ＭＳ Ｐゴシック" pitchFamily="50" charset="-128"/>
        </a:defRPr>
      </a:lvl4pPr>
      <a:lvl5pPr algn="l" rtl="0" eaLnBrk="0" fontAlgn="base" hangingPunct="0">
        <a:spcBef>
          <a:spcPct val="0"/>
        </a:spcBef>
        <a:spcAft>
          <a:spcPct val="0"/>
        </a:spcAft>
        <a:defRPr kumimoji="1" sz="4400">
          <a:solidFill>
            <a:schemeClr val="tx2"/>
          </a:solidFill>
          <a:latin typeface="Tahoma" pitchFamily="34" charset="0"/>
          <a:ea typeface="ＭＳ Ｐゴシック" pitchFamily="50" charset="-128"/>
        </a:defRPr>
      </a:lvl5pPr>
      <a:lvl6pPr marL="457200" algn="l" rtl="0" fontAlgn="base">
        <a:spcBef>
          <a:spcPct val="0"/>
        </a:spcBef>
        <a:spcAft>
          <a:spcPct val="0"/>
        </a:spcAft>
        <a:defRPr kumimoji="1" sz="4400">
          <a:solidFill>
            <a:schemeClr val="tx2"/>
          </a:solidFill>
          <a:latin typeface="Tahoma" pitchFamily="34" charset="0"/>
          <a:ea typeface="ＭＳ Ｐゴシック" pitchFamily="50" charset="-128"/>
        </a:defRPr>
      </a:lvl6pPr>
      <a:lvl7pPr marL="914400" algn="l" rtl="0" fontAlgn="base">
        <a:spcBef>
          <a:spcPct val="0"/>
        </a:spcBef>
        <a:spcAft>
          <a:spcPct val="0"/>
        </a:spcAft>
        <a:defRPr kumimoji="1" sz="4400">
          <a:solidFill>
            <a:schemeClr val="tx2"/>
          </a:solidFill>
          <a:latin typeface="Tahoma" pitchFamily="34" charset="0"/>
          <a:ea typeface="ＭＳ Ｐゴシック" pitchFamily="50" charset="-128"/>
        </a:defRPr>
      </a:lvl7pPr>
      <a:lvl8pPr marL="1371600" algn="l" rtl="0" fontAlgn="base">
        <a:spcBef>
          <a:spcPct val="0"/>
        </a:spcBef>
        <a:spcAft>
          <a:spcPct val="0"/>
        </a:spcAft>
        <a:defRPr kumimoji="1" sz="4400">
          <a:solidFill>
            <a:schemeClr val="tx2"/>
          </a:solidFill>
          <a:latin typeface="Tahoma" pitchFamily="34" charset="0"/>
          <a:ea typeface="ＭＳ Ｐゴシック" pitchFamily="50" charset="-128"/>
        </a:defRPr>
      </a:lvl8pPr>
      <a:lvl9pPr marL="1828800" algn="l" rtl="0" fontAlgn="base">
        <a:spcBef>
          <a:spcPct val="0"/>
        </a:spcBef>
        <a:spcAft>
          <a:spcPct val="0"/>
        </a:spcAft>
        <a:defRPr kumimoji="1" sz="4400">
          <a:solidFill>
            <a:schemeClr val="tx2"/>
          </a:solidFill>
          <a:latin typeface="Tahoma" pitchFamily="34" charset="0"/>
          <a:ea typeface="ＭＳ Ｐゴシック" pitchFamily="50" charset="-128"/>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0" y="836712"/>
            <a:ext cx="9144000" cy="1584325"/>
          </a:xfrm>
        </p:spPr>
        <p:txBody>
          <a:bodyPr/>
          <a:lstStyle/>
          <a:p>
            <a:pPr algn="ctr"/>
            <a:r>
              <a:rPr lang="ja-JP" altLang="en-US" sz="5400" dirty="0">
                <a:solidFill>
                  <a:schemeClr val="tx1"/>
                </a:solidFill>
                <a:latin typeface="UD Digi Kyokasho NK-B" panose="02020700000000000000" pitchFamily="18" charset="-128"/>
                <a:ea typeface="UD Digi Kyokasho NK-B" panose="02020700000000000000" pitchFamily="18" charset="-128"/>
              </a:rPr>
              <a:t>ダイナミック氷山モデルと</a:t>
            </a:r>
            <a:br>
              <a:rPr lang="en-US" altLang="ja-JP" sz="5400" dirty="0">
                <a:solidFill>
                  <a:schemeClr val="tx1"/>
                </a:solidFill>
                <a:latin typeface="UD Digi Kyokasho NK-B" panose="02020700000000000000" pitchFamily="18" charset="-128"/>
                <a:ea typeface="UD Digi Kyokasho NK-B" panose="02020700000000000000" pitchFamily="18" charset="-128"/>
              </a:rPr>
            </a:br>
            <a:r>
              <a:rPr lang="en-US" altLang="ja-JP" sz="5400" dirty="0">
                <a:solidFill>
                  <a:schemeClr val="tx1"/>
                </a:solidFill>
                <a:latin typeface="UD Digi Kyokasho NK-B" panose="02020700000000000000" pitchFamily="18" charset="-128"/>
                <a:ea typeface="UD Digi Kyokasho NK-B" panose="02020700000000000000" pitchFamily="18" charset="-128"/>
              </a:rPr>
              <a:t>ABCDEF</a:t>
            </a:r>
            <a:r>
              <a:rPr lang="ja-JP" altLang="en-US" sz="5400" dirty="0">
                <a:solidFill>
                  <a:schemeClr val="tx1"/>
                </a:solidFill>
                <a:latin typeface="UD Digi Kyokasho NK-B" panose="02020700000000000000" pitchFamily="18" charset="-128"/>
                <a:ea typeface="UD Digi Kyokasho NK-B" panose="02020700000000000000" pitchFamily="18" charset="-128"/>
              </a:rPr>
              <a:t>分析</a:t>
            </a:r>
            <a:endParaRPr lang="ja-JP" altLang="en-US" sz="3600" dirty="0">
              <a:solidFill>
                <a:schemeClr val="tx1"/>
              </a:solidFill>
              <a:latin typeface="UD Digi Kyokasho NK-B" panose="02020700000000000000" pitchFamily="18" charset="-128"/>
              <a:ea typeface="UD Digi Kyokasho NK-B" panose="02020700000000000000" pitchFamily="18" charset="-128"/>
            </a:endParaRPr>
          </a:p>
        </p:txBody>
      </p:sp>
      <p:sp>
        <p:nvSpPr>
          <p:cNvPr id="6149" name="Rectangle 3"/>
          <p:cNvSpPr>
            <a:spLocks noGrp="1" noChangeArrowheads="1"/>
          </p:cNvSpPr>
          <p:nvPr>
            <p:ph type="subTitle" idx="1"/>
          </p:nvPr>
        </p:nvSpPr>
        <p:spPr>
          <a:xfrm>
            <a:off x="3203848" y="4293096"/>
            <a:ext cx="5440363" cy="2448272"/>
          </a:xfrm>
          <a:solidFill>
            <a:schemeClr val="bg1"/>
          </a:solidFill>
        </p:spPr>
        <p:txBody>
          <a:bodyPr/>
          <a:lstStyle/>
          <a:p>
            <a:pPr algn="r"/>
            <a:r>
              <a:rPr lang="ja-JP" altLang="en-US" sz="2400" dirty="0">
                <a:latin typeface="UD Digi Kyokasho NK-B" panose="02020700000000000000" pitchFamily="18" charset="-128"/>
                <a:ea typeface="UD Digi Kyokasho NK-B" panose="02020700000000000000" pitchFamily="18" charset="-128"/>
              </a:rPr>
              <a:t>フリーランス児童精神科医　</a:t>
            </a:r>
          </a:p>
          <a:p>
            <a:pPr algn="r"/>
            <a:r>
              <a:rPr lang="ja-JP" altLang="en-US" sz="2400" dirty="0">
                <a:latin typeface="UD Digi Kyokasho NK-B" panose="02020700000000000000" pitchFamily="18" charset="-128"/>
                <a:ea typeface="UD Digi Kyokasho NK-B" panose="02020700000000000000" pitchFamily="18" charset="-128"/>
              </a:rPr>
              <a:t>　門　眞一郎</a:t>
            </a:r>
            <a:endParaRPr lang="en-US" altLang="ja-JP" sz="2400" dirty="0">
              <a:latin typeface="UD Digi Kyokasho NK-B" panose="02020700000000000000" pitchFamily="18" charset="-128"/>
              <a:ea typeface="UD Digi Kyokasho NK-B" panose="02020700000000000000" pitchFamily="18" charset="-128"/>
            </a:endParaRPr>
          </a:p>
          <a:p>
            <a:pPr algn="r"/>
            <a:r>
              <a:rPr lang="en-US" altLang="ja-JP" sz="2400" dirty="0">
                <a:latin typeface="UD Digi Kyokasho NK-B" panose="02020700000000000000" pitchFamily="18" charset="-128"/>
                <a:ea typeface="UD Digi Kyokasho NK-B" panose="02020700000000000000" pitchFamily="18" charset="-128"/>
              </a:rPr>
              <a:t>https://kado2006.sakura.ne.jp</a:t>
            </a:r>
          </a:p>
          <a:p>
            <a:pPr algn="r"/>
            <a:r>
              <a:rPr lang="en-US" altLang="ja-JP" sz="2400" dirty="0">
                <a:latin typeface="UD Digi Kyokasho NK-B" panose="02020700000000000000" pitchFamily="18" charset="-128"/>
                <a:ea typeface="UD Digi Kyokasho NK-B" panose="02020700000000000000" pitchFamily="18" charset="-128"/>
              </a:rPr>
              <a:t>2016/2/21</a:t>
            </a:r>
            <a:r>
              <a:rPr lang="ja-JP" altLang="en-US" sz="2400" dirty="0">
                <a:latin typeface="UD Digi Kyokasho NK-B" panose="02020700000000000000" pitchFamily="18" charset="-128"/>
                <a:ea typeface="UD Digi Kyokasho NK-B" panose="02020700000000000000" pitchFamily="18" charset="-128"/>
              </a:rPr>
              <a:t>作成</a:t>
            </a:r>
            <a:endParaRPr lang="en-US" altLang="ja-JP" sz="2400" dirty="0">
              <a:latin typeface="UD Digi Kyokasho NK-B" panose="02020700000000000000" pitchFamily="18" charset="-128"/>
              <a:ea typeface="UD Digi Kyokasho NK-B" panose="02020700000000000000" pitchFamily="18" charset="-128"/>
            </a:endParaRPr>
          </a:p>
          <a:p>
            <a:pPr algn="r"/>
            <a:r>
              <a:rPr lang="en-US" altLang="ja-JP" sz="2400" dirty="0">
                <a:latin typeface="UD Digi Kyokasho NK-B" panose="02020700000000000000" pitchFamily="18" charset="-128"/>
                <a:ea typeface="UD Digi Kyokasho NK-B" panose="02020700000000000000" pitchFamily="18" charset="-128"/>
              </a:rPr>
              <a:t>2020/12/14</a:t>
            </a:r>
            <a:r>
              <a:rPr lang="ja-JP" altLang="en-US" sz="2400" dirty="0">
                <a:latin typeface="UD Digi Kyokasho NK-B" panose="02020700000000000000" pitchFamily="18" charset="-128"/>
                <a:ea typeface="UD Digi Kyokasho NK-B" panose="02020700000000000000" pitchFamily="18" charset="-128"/>
              </a:rPr>
              <a:t>最終修正</a:t>
            </a:r>
            <a:endParaRPr lang="en-US" altLang="ja-JP" sz="2400" dirty="0">
              <a:latin typeface="UD Digi Kyokasho NK-B" panose="02020700000000000000" pitchFamily="18" charset="-128"/>
              <a:ea typeface="UD Digi Kyokasho NK-B" panose="02020700000000000000" pitchFamily="18" charset="-128"/>
            </a:endParaRPr>
          </a:p>
        </p:txBody>
      </p:sp>
      <p:sp>
        <p:nvSpPr>
          <p:cNvPr id="9" name="Rectangle 2"/>
          <p:cNvSpPr txBox="1">
            <a:spLocks noChangeArrowheads="1"/>
          </p:cNvSpPr>
          <p:nvPr/>
        </p:nvSpPr>
        <p:spPr bwMode="auto">
          <a:xfrm>
            <a:off x="102882" y="2605288"/>
            <a:ext cx="9144000" cy="576263"/>
          </a:xfrm>
          <a:prstGeom prst="rect">
            <a:avLst/>
          </a:prstGeom>
          <a:noFill/>
          <a:ln w="9525">
            <a:noFill/>
            <a:miter lim="800000"/>
          </a:ln>
        </p:spPr>
        <p:txBody>
          <a:bodyPr anchor="b"/>
          <a:lstStyle/>
          <a:p>
            <a:pPr algn="ctr" eaLnBrk="0" hangingPunct="0">
              <a:defRPr/>
            </a:pPr>
            <a:br>
              <a:rPr lang="en-US" altLang="ja-JP" sz="4000" kern="0" dirty="0">
                <a:latin typeface="UD Digi Kyokasho NK-B" panose="02020700000000000000" pitchFamily="18" charset="-128"/>
                <a:ea typeface="UD Digi Kyokasho NK-B" panose="02020700000000000000" pitchFamily="18" charset="-128"/>
                <a:cs typeface="+mj-cs"/>
              </a:rPr>
            </a:br>
            <a:r>
              <a:rPr lang="ja-JP" altLang="en-US" sz="3200" kern="0" dirty="0">
                <a:latin typeface="UD Digi Kyokasho NK-B" panose="02020700000000000000" pitchFamily="18" charset="-128"/>
                <a:ea typeface="UD Digi Kyokasho NK-B" panose="02020700000000000000" pitchFamily="18" charset="-128"/>
                <a:cs typeface="+mj-cs"/>
              </a:rPr>
              <a:t>～医学モデルから社会モデルへ～</a:t>
            </a:r>
            <a:endParaRPr lang="ja-JP" altLang="en-US" kern="0" dirty="0">
              <a:latin typeface="UD Digi Kyokasho NK-B" panose="02020700000000000000" pitchFamily="18" charset="-128"/>
              <a:ea typeface="UD Digi Kyokasho NK-B" panose="02020700000000000000" pitchFamily="18" charset="-128"/>
              <a:cs typeface="+mj-cs"/>
            </a:endParaRPr>
          </a:p>
        </p:txBody>
      </p:sp>
      <p:pic>
        <p:nvPicPr>
          <p:cNvPr id="7" name="図 6">
            <a:extLst>
              <a:ext uri="{FF2B5EF4-FFF2-40B4-BE49-F238E27FC236}">
                <a16:creationId xmlns:a16="http://schemas.microsoft.com/office/drawing/2014/main" id="{C72C0B74-D5D2-4DF2-AC09-FA31E224BE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82" y="4518328"/>
            <a:ext cx="1660805" cy="2329441"/>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2098" name="Picture 5" descr="F:\参考資料\氷山３.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099" name="Rectangle 3"/>
          <p:cNvSpPr>
            <a:spLocks noGrp="1" noChangeArrowheads="1"/>
          </p:cNvSpPr>
          <p:nvPr>
            <p:ph type="title" idx="4294967295"/>
          </p:nvPr>
        </p:nvSpPr>
        <p:spPr>
          <a:xfrm>
            <a:off x="251520" y="266353"/>
            <a:ext cx="8647112" cy="714375"/>
          </a:xfrm>
        </p:spPr>
        <p:txBody>
          <a:bodyPr/>
          <a:lstStyle/>
          <a:p>
            <a:pPr algn="ctr" eaLnBrk="1" hangingPunct="1"/>
            <a:r>
              <a:rPr lang="ja-JP" altLang="en-US" sz="4000">
                <a:solidFill>
                  <a:schemeClr val="bg1"/>
                </a:solidFill>
                <a:latin typeface="UD デジタル 教科書体 NK-B" panose="02020700000000000000" pitchFamily="18" charset="-128"/>
                <a:ea typeface="UD デジタル 教科書体 NK-B" panose="02020700000000000000" pitchFamily="18" charset="-128"/>
              </a:rPr>
              <a:t>ダイナミック氷山モデル</a:t>
            </a:r>
            <a:r>
              <a:rPr lang="ja-JP" altLang="en-US" sz="2800">
                <a:solidFill>
                  <a:schemeClr val="bg1"/>
                </a:solidFill>
                <a:latin typeface="UD デジタル 教科書体 NK-B" panose="02020700000000000000" pitchFamily="18" charset="-128"/>
                <a:ea typeface="UD デジタル 教科書体 NK-B" panose="02020700000000000000" pitchFamily="18" charset="-128"/>
              </a:rPr>
              <a:t>（門，</a:t>
            </a:r>
            <a:r>
              <a:rPr lang="en-US" altLang="ja-JP" sz="2800">
                <a:solidFill>
                  <a:schemeClr val="bg1"/>
                </a:solidFill>
                <a:latin typeface="UD デジタル 教科書体 NK-B" panose="02020700000000000000" pitchFamily="18" charset="-128"/>
                <a:ea typeface="UD デジタル 教科書体 NK-B" panose="02020700000000000000" pitchFamily="18" charset="-128"/>
              </a:rPr>
              <a:t>2014</a:t>
            </a:r>
            <a:r>
              <a:rPr lang="ja-JP" altLang="en-US" sz="2800">
                <a:solidFill>
                  <a:schemeClr val="bg1"/>
                </a:solidFill>
                <a:latin typeface="UD デジタル 教科書体 NK-B" panose="02020700000000000000" pitchFamily="18" charset="-128"/>
                <a:ea typeface="UD デジタル 教科書体 NK-B" panose="02020700000000000000" pitchFamily="18" charset="-128"/>
              </a:rPr>
              <a:t>）</a:t>
            </a:r>
            <a:endParaRPr lang="ja-JP" altLang="en-US" sz="400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6" name="Rectangle 3"/>
          <p:cNvSpPr txBox="1">
            <a:spLocks noChangeArrowheads="1"/>
          </p:cNvSpPr>
          <p:nvPr/>
        </p:nvSpPr>
        <p:spPr bwMode="auto">
          <a:xfrm>
            <a:off x="5364088" y="908720"/>
            <a:ext cx="3534544"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lgn="l" rtl="0" eaLnBrk="0" fontAlgn="base" hangingPunct="0">
              <a:spcBef>
                <a:spcPct val="0"/>
              </a:spcBef>
              <a:spcAft>
                <a:spcPct val="0"/>
              </a:spcAft>
              <a:defRPr kumimoji="1" sz="4400">
                <a:solidFill>
                  <a:schemeClr val="tx2"/>
                </a:solidFill>
                <a:latin typeface="Arial" charset="0"/>
                <a:ea typeface="+mj-ea"/>
                <a:cs typeface="+mj-cs"/>
              </a:defRPr>
            </a:lvl1pPr>
            <a:lvl2pPr algn="l"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l"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l"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l"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l" rtl="0" fontAlgn="base">
              <a:spcBef>
                <a:spcPct val="0"/>
              </a:spcBef>
              <a:spcAft>
                <a:spcPct val="0"/>
              </a:spcAft>
              <a:defRPr kumimoji="1" sz="4400">
                <a:solidFill>
                  <a:schemeClr val="tx2"/>
                </a:solidFill>
                <a:latin typeface="Tahoma" pitchFamily="34" charset="0"/>
                <a:ea typeface="ＭＳ Ｐゴシック" pitchFamily="50" charset="-128"/>
              </a:defRPr>
            </a:lvl6pPr>
            <a:lvl7pPr marL="914400" algn="l" rtl="0" fontAlgn="base">
              <a:spcBef>
                <a:spcPct val="0"/>
              </a:spcBef>
              <a:spcAft>
                <a:spcPct val="0"/>
              </a:spcAft>
              <a:defRPr kumimoji="1" sz="4400">
                <a:solidFill>
                  <a:schemeClr val="tx2"/>
                </a:solidFill>
                <a:latin typeface="Tahoma" pitchFamily="34" charset="0"/>
                <a:ea typeface="ＭＳ Ｐゴシック" pitchFamily="50" charset="-128"/>
              </a:defRPr>
            </a:lvl7pPr>
            <a:lvl8pPr marL="1371600" algn="l" rtl="0" fontAlgn="base">
              <a:spcBef>
                <a:spcPct val="0"/>
              </a:spcBef>
              <a:spcAft>
                <a:spcPct val="0"/>
              </a:spcAft>
              <a:defRPr kumimoji="1" sz="4400">
                <a:solidFill>
                  <a:schemeClr val="tx2"/>
                </a:solidFill>
                <a:latin typeface="Tahoma" pitchFamily="34" charset="0"/>
                <a:ea typeface="ＭＳ Ｐゴシック" pitchFamily="50" charset="-128"/>
              </a:defRPr>
            </a:lvl8pPr>
            <a:lvl9pPr marL="1828800" algn="l" rtl="0" fontAlgn="base">
              <a:spcBef>
                <a:spcPct val="0"/>
              </a:spcBef>
              <a:spcAft>
                <a:spcPct val="0"/>
              </a:spcAft>
              <a:defRPr kumimoji="1" sz="4400">
                <a:solidFill>
                  <a:schemeClr val="tx2"/>
                </a:solidFill>
                <a:latin typeface="Tahoma" pitchFamily="34"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0" cap="none" spc="0" normalizeH="0" baseline="0" noProof="0">
              <a:ln>
                <a:noFill/>
              </a:ln>
              <a:solidFill>
                <a:schemeClr val="bg1"/>
              </a:solidFill>
              <a:effectLst/>
              <a:uLnTx/>
              <a:uFillTx/>
              <a:latin typeface="UD デジタル 教科書体 NK-B" panose="02020700000000000000" pitchFamily="18" charset="-128"/>
              <a:ea typeface="UD デジタル 教科書体 NK-B" panose="02020700000000000000" pitchFamily="18" charset="-128"/>
            </a:endParaRPr>
          </a:p>
        </p:txBody>
      </p:sp>
      <p:sp>
        <p:nvSpPr>
          <p:cNvPr id="2" name="テキスト ボックス 1">
            <a:extLst>
              <a:ext uri="{FF2B5EF4-FFF2-40B4-BE49-F238E27FC236}">
                <a16:creationId xmlns:a16="http://schemas.microsoft.com/office/drawing/2014/main" id="{01BD8589-5AD3-467D-8BB5-F9067FD1C937}"/>
              </a:ext>
            </a:extLst>
          </p:cNvPr>
          <p:cNvSpPr txBox="1"/>
          <p:nvPr/>
        </p:nvSpPr>
        <p:spPr>
          <a:xfrm>
            <a:off x="1475656" y="2996952"/>
            <a:ext cx="6408712" cy="3416320"/>
          </a:xfrm>
          <a:prstGeom prst="rect">
            <a:avLst/>
          </a:prstGeom>
          <a:noFill/>
        </p:spPr>
        <p:txBody>
          <a:bodyPr wrap="square" rtlCol="0">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a:ln>
                  <a:noFill/>
                </a:ln>
                <a:solidFill>
                  <a:schemeClr val="bg1"/>
                </a:solidFill>
                <a:effectLst/>
                <a:uLnTx/>
                <a:uFillTx/>
                <a:latin typeface="UD デジタル 教科書体 NK-B" panose="02020700000000000000" pitchFamily="18" charset="-128"/>
                <a:ea typeface="UD デジタル 教科書体 NK-B" panose="02020700000000000000" pitchFamily="18" charset="-128"/>
              </a:rPr>
              <a:t>　私は，障害の社会モデルの考え方を明確に取り入れ，社会的障壁と合理的配慮によって，氷山は海面上に大きく競り上がったり（すなわち障害レベル），海面すれすれに止まったりする（個性・多様性のレベル）と動的に考えて，ダイナミック氷山モデルを提唱した。</a:t>
            </a:r>
            <a:endParaRPr kumimoji="1" lang="en-US" altLang="ja-JP" sz="2400" b="0" i="0" u="none" strike="noStrike" kern="1200" cap="none" spc="0" normalizeH="0" baseline="0" noProof="0">
              <a:ln>
                <a:noFill/>
              </a:ln>
              <a:solidFill>
                <a:schemeClr val="bg1"/>
              </a:solidFill>
              <a:effectLst/>
              <a:uLnTx/>
              <a:uFillTx/>
              <a:latin typeface="UD デジタル 教科書体 NK-B" panose="02020700000000000000" pitchFamily="18" charset="-128"/>
              <a:ea typeface="UD デジタル 教科書体 NK-B" panose="02020700000000000000" pitchFamily="18" charset="-128"/>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a:ln>
                  <a:noFill/>
                </a:ln>
                <a:solidFill>
                  <a:schemeClr val="bg1"/>
                </a:solidFill>
                <a:effectLst/>
                <a:uLnTx/>
                <a:uFillTx/>
                <a:latin typeface="UD デジタル 教科書体 NK-B" panose="02020700000000000000" pitchFamily="18" charset="-128"/>
                <a:ea typeface="UD デジタル 教科書体 NK-B" panose="02020700000000000000" pitchFamily="18" charset="-128"/>
              </a:rPr>
              <a:t>　さらに，ワークシートは，メリだけではなくハリも忘れずに書き込めるようにした。支援を考えるときに，重要なのはハリだからである。</a:t>
            </a:r>
          </a:p>
        </p:txBody>
      </p:sp>
    </p:spTree>
    <p:extLst>
      <p:ext uri="{BB962C8B-B14F-4D97-AF65-F5344CB8AC3E}">
        <p14:creationId xmlns:p14="http://schemas.microsoft.com/office/powerpoint/2010/main" val="1965200910"/>
      </p:ext>
    </p:extLst>
  </p:cSld>
  <p:clrMapOvr>
    <a:masterClrMapping/>
  </p:clrMapOvr>
  <p:transition>
    <p:dissolve/>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33122" name="Group 2"/>
          <p:cNvGrpSpPr/>
          <p:nvPr/>
        </p:nvGrpSpPr>
        <p:grpSpPr bwMode="auto">
          <a:xfrm>
            <a:off x="-36195" y="23495"/>
            <a:ext cx="5029200" cy="6858000"/>
            <a:chOff x="0" y="576"/>
            <a:chExt cx="3168" cy="3744"/>
          </a:xfrm>
        </p:grpSpPr>
        <p:pic>
          <p:nvPicPr>
            <p:cNvPr id="133130" name="Picture 3" descr="F:\参考資料\sk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6"/>
              <a:ext cx="3168" cy="158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33131" name="Picture 4" descr="F:\参考資料\se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60"/>
              <a:ext cx="3168" cy="2160"/>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133123" name="Rectangle 5"/>
          <p:cNvSpPr>
            <a:spLocks noGrp="1" noChangeArrowheads="1"/>
          </p:cNvSpPr>
          <p:nvPr>
            <p:ph type="title" idx="4294967295"/>
          </p:nvPr>
        </p:nvSpPr>
        <p:spPr>
          <a:xfrm>
            <a:off x="0" y="364232"/>
            <a:ext cx="9144000" cy="1408584"/>
          </a:xfrm>
        </p:spPr>
        <p:txBody>
          <a:bodyPr/>
          <a:lstStyle/>
          <a:p>
            <a:pPr algn="ctr" eaLnBrk="1" hangingPunct="1"/>
            <a:r>
              <a:rPr lang="ja-JP" altLang="en-US" sz="4000">
                <a:solidFill>
                  <a:schemeClr val="tx1"/>
                </a:solidFill>
                <a:latin typeface="UD デジタル 教科書体 NK-B" panose="02020700000000000000" pitchFamily="18" charset="-128"/>
                <a:ea typeface="UD デジタル 教科書体 NK-B" panose="02020700000000000000" pitchFamily="18" charset="-128"/>
              </a:rPr>
              <a:t>自閉スペクトラム</a:t>
            </a:r>
            <a:r>
              <a:rPr lang="en-US" altLang="ja-JP" sz="4000">
                <a:solidFill>
                  <a:schemeClr val="tx1"/>
                </a:solidFill>
                <a:latin typeface="UD デジタル 教科書体 NK-B" panose="02020700000000000000" pitchFamily="18" charset="-128"/>
                <a:ea typeface="UD デジタル 教科書体 NK-B" panose="02020700000000000000" pitchFamily="18" charset="-128"/>
              </a:rPr>
              <a:t>(</a:t>
            </a:r>
            <a:r>
              <a:rPr lang="ja-JP" altLang="en-US" sz="4000">
                <a:solidFill>
                  <a:schemeClr val="tx1"/>
                </a:solidFill>
                <a:latin typeface="UD デジタル 教科書体 NK-B" panose="02020700000000000000" pitchFamily="18" charset="-128"/>
                <a:ea typeface="UD デジタル 教科書体 NK-B" panose="02020700000000000000" pitchFamily="18" charset="-128"/>
              </a:rPr>
              <a:t>障害</a:t>
            </a:r>
            <a:r>
              <a:rPr lang="en-US" altLang="ja-JP" sz="4000">
                <a:solidFill>
                  <a:schemeClr val="tx1"/>
                </a:solidFill>
                <a:latin typeface="UD デジタル 教科書体 NK-B" panose="02020700000000000000" pitchFamily="18" charset="-128"/>
                <a:ea typeface="UD デジタル 教科書体 NK-B" panose="02020700000000000000" pitchFamily="18" charset="-128"/>
              </a:rPr>
              <a:t>)</a:t>
            </a:r>
            <a:r>
              <a:rPr lang="ja-JP" altLang="en-US" sz="4000">
                <a:solidFill>
                  <a:schemeClr val="tx1"/>
                </a:solidFill>
                <a:latin typeface="UD デジタル 教科書体 NK-B" panose="02020700000000000000" pitchFamily="18" charset="-128"/>
                <a:ea typeface="UD デジタル 教科書体 NK-B" panose="02020700000000000000" pitchFamily="18" charset="-128"/>
              </a:rPr>
              <a:t>の</a:t>
            </a:r>
            <a:br>
              <a:rPr lang="en-US" altLang="ja-JP" sz="4000">
                <a:solidFill>
                  <a:schemeClr val="tx1"/>
                </a:solidFill>
                <a:latin typeface="UD デジタル 教科書体 NK-B" panose="02020700000000000000" pitchFamily="18" charset="-128"/>
                <a:ea typeface="UD デジタル 教科書体 NK-B" panose="02020700000000000000" pitchFamily="18" charset="-128"/>
              </a:rPr>
            </a:br>
            <a:r>
              <a:rPr lang="ja-JP" altLang="en-US" sz="4000">
                <a:solidFill>
                  <a:schemeClr val="tx1"/>
                </a:solidFill>
                <a:latin typeface="UD デジタル 教科書体 NK-B" panose="02020700000000000000" pitchFamily="18" charset="-128"/>
                <a:ea typeface="UD デジタル 教科書体 NK-B" panose="02020700000000000000" pitchFamily="18" charset="-128"/>
              </a:rPr>
              <a:t>ダイナミック氷山モデル</a:t>
            </a:r>
            <a:r>
              <a:rPr lang="en-US" altLang="ja-JP" sz="4000">
                <a:solidFill>
                  <a:schemeClr val="tx1"/>
                </a:solidFill>
                <a:latin typeface="UD デジタル 教科書体 NK-B" panose="02020700000000000000" pitchFamily="18" charset="-128"/>
                <a:ea typeface="UD デジタル 教科書体 NK-B" panose="02020700000000000000" pitchFamily="18" charset="-128"/>
              </a:rPr>
              <a:t>(2014)</a:t>
            </a:r>
            <a:endParaRPr lang="ja-JP" altLang="en-US" sz="400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33124" name="AutoShape 6"/>
          <p:cNvSpPr>
            <a:spLocks noChangeArrowheads="1"/>
          </p:cNvSpPr>
          <p:nvPr/>
        </p:nvSpPr>
        <p:spPr bwMode="auto">
          <a:xfrm>
            <a:off x="457200" y="2286000"/>
            <a:ext cx="3429000" cy="4114800"/>
          </a:xfrm>
          <a:prstGeom prst="hexagon">
            <a:avLst>
              <a:gd name="adj" fmla="val 23125"/>
              <a:gd name="vf" fmla="val 115470"/>
            </a:avLst>
          </a:prstGeom>
          <a:solidFill>
            <a:schemeClr val="bg1"/>
          </a:solidFill>
          <a:ln w="9525">
            <a:solidFill>
              <a:schemeClr val="tx1"/>
            </a:solidFill>
            <a:miter lim="800000"/>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Arial" pitchFamily="34" charset="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Arial" pitchFamily="34" charset="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Arial" pitchFamily="34" charset="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Arial" pitchFamily="34" charset="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endParaRPr>
          </a:p>
        </p:txBody>
      </p:sp>
      <p:sp>
        <p:nvSpPr>
          <p:cNvPr id="256005" name="Rectangle 7"/>
          <p:cNvSpPr>
            <a:spLocks noChangeArrowheads="1"/>
          </p:cNvSpPr>
          <p:nvPr/>
        </p:nvSpPr>
        <p:spPr bwMode="auto">
          <a:xfrm>
            <a:off x="5257800" y="1752600"/>
            <a:ext cx="3581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chemeClr val="folHlink"/>
              </a:buClr>
              <a:buSzPct val="60000"/>
              <a:buFont typeface="Wingdings" pitchFamily="2" charset="2"/>
              <a:buChar char="n"/>
              <a:defRPr kumimoji="1" sz="3200">
                <a:solidFill>
                  <a:schemeClr val="tx1"/>
                </a:solidFill>
                <a:latin typeface="Arial" charset="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Arial" charset="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Arial" charset="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Arial" charset="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Pct val="100000"/>
              <a:buNone/>
              <a:tabLst/>
              <a:defRPr/>
            </a:pPr>
            <a:r>
              <a:rPr kumimoji="1" lang="en-US" altLang="ja-JP" sz="2800" b="0" i="0" u="none" strike="noStrike" kern="1200" cap="none" spc="0" normalizeH="0" baseline="0" noProof="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rPr>
              <a:t>《</a:t>
            </a:r>
            <a:r>
              <a:rPr kumimoji="1" lang="ja-JP" altLang="en-US" sz="2800" b="0" i="0" u="none" strike="noStrike" kern="1200" cap="none" spc="0" normalizeH="0" baseline="0" noProof="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rPr>
              <a:t>社会モデル</a:t>
            </a:r>
            <a:r>
              <a:rPr kumimoji="1" lang="en-US" altLang="ja-JP" sz="2800" b="0" i="0" u="none" strike="noStrike" kern="1200" cap="none" spc="0" normalizeH="0" baseline="0" noProof="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rPr>
              <a:t>》</a:t>
            </a:r>
          </a:p>
          <a:p>
            <a:pPr marR="0" lvl="0" algn="l" defTabSz="914400" rtl="0" eaLnBrk="1" fontAlgn="base" latinLnBrk="0" hangingPunct="1">
              <a:lnSpc>
                <a:spcPct val="100000"/>
              </a:lnSpc>
              <a:spcBef>
                <a:spcPct val="0"/>
              </a:spcBef>
              <a:spcAft>
                <a:spcPct val="0"/>
              </a:spcAft>
              <a:buClrTx/>
              <a:buSzPct val="100000"/>
              <a:buFont typeface="Wingdings" panose="05000000000000000000" pitchFamily="2" charset="2"/>
              <a:buChar char="l"/>
              <a:tabLst/>
              <a:defRPr/>
            </a:pPr>
            <a:r>
              <a:rPr kumimoji="1" lang="ja-JP" altLang="en-US" sz="2800" b="0" i="0" u="none" strike="noStrike" kern="1200" cap="none" spc="0" normalizeH="0" baseline="0" noProof="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rPr>
              <a:t>氷山全体が自閉特性</a:t>
            </a:r>
            <a:r>
              <a:rPr kumimoji="1" lang="en-US" altLang="ja-JP" sz="2800" b="0" i="0" u="none" strike="noStrike" kern="1200" cap="none" spc="0" normalizeH="0" baseline="0" noProof="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rPr>
              <a:t>(</a:t>
            </a:r>
            <a:r>
              <a:rPr kumimoji="1" lang="ja-JP" altLang="en-US" sz="2800" b="0" i="0" u="none" strike="noStrike" kern="1200" cap="none" spc="0" normalizeH="0" baseline="0" noProof="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rPr>
              <a:t>メリハリ</a:t>
            </a:r>
            <a:r>
              <a:rPr kumimoji="1" lang="en-US" altLang="ja-JP" sz="2800" b="0" i="0" u="none" strike="noStrike" kern="1200" cap="none" spc="0" normalizeH="0" baseline="0" noProof="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rPr>
              <a:t>)</a:t>
            </a:r>
            <a:endParaRPr kumimoji="1" lang="ja-JP" altLang="en-US" sz="2800" b="0" i="0" u="none" strike="noStrike" kern="1200" cap="none" spc="0" normalizeH="0" baseline="0" noProof="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endParaRPr>
          </a:p>
          <a:p>
            <a:pPr marR="0" lvl="0" algn="l" defTabSz="914400" rtl="0" eaLnBrk="1" fontAlgn="base" latinLnBrk="0" hangingPunct="1">
              <a:lnSpc>
                <a:spcPct val="100000"/>
              </a:lnSpc>
              <a:spcBef>
                <a:spcPct val="0"/>
              </a:spcBef>
              <a:spcAft>
                <a:spcPct val="0"/>
              </a:spcAft>
              <a:buClrTx/>
              <a:buSzPct val="100000"/>
              <a:buFont typeface="Wingdings" panose="05000000000000000000" pitchFamily="2" charset="2"/>
              <a:buChar char="l"/>
              <a:tabLst/>
              <a:defRPr/>
            </a:pPr>
            <a:r>
              <a:rPr kumimoji="1" lang="ja-JP" altLang="en-US" sz="2800" b="0" i="0" u="none" strike="noStrike" kern="1200" cap="none" spc="0" normalizeH="0" baseline="0" noProof="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rPr>
              <a:t>海面上の氷が問題行動化した自閉症特性</a:t>
            </a:r>
            <a:r>
              <a:rPr kumimoji="1" lang="en-US" altLang="ja-JP" sz="2800" b="0" i="0" u="none" strike="noStrike" kern="1200" cap="none" spc="0" normalizeH="0" baseline="0" noProof="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rPr>
              <a:t>(</a:t>
            </a:r>
            <a:r>
              <a:rPr kumimoji="1" lang="ja-JP" altLang="en-US" sz="2800" b="0" i="0" u="none" strike="noStrike" kern="1200" cap="none" spc="0" normalizeH="0" baseline="0" noProof="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rPr>
              <a:t>メリ</a:t>
            </a:r>
            <a:r>
              <a:rPr kumimoji="1" lang="en-US" altLang="ja-JP" sz="2800" b="0" i="0" u="none" strike="noStrike" kern="1200" cap="none" spc="0" normalizeH="0" baseline="0" noProof="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rPr>
              <a:t>)</a:t>
            </a:r>
            <a:endParaRPr kumimoji="1" lang="ja-JP" altLang="en-US" sz="2800" b="0" i="0" u="none" strike="noStrike" kern="1200" cap="none" spc="0" normalizeH="0" baseline="0" noProof="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endParaRPr>
          </a:p>
          <a:p>
            <a:pPr marR="0" lvl="0" algn="l" defTabSz="914400" rtl="0" eaLnBrk="1" fontAlgn="base" latinLnBrk="0" hangingPunct="1">
              <a:lnSpc>
                <a:spcPct val="100000"/>
              </a:lnSpc>
              <a:spcBef>
                <a:spcPct val="0"/>
              </a:spcBef>
              <a:spcAft>
                <a:spcPct val="0"/>
              </a:spcAft>
              <a:buClrTx/>
              <a:buSzPct val="100000"/>
              <a:buFont typeface="Wingdings" panose="05000000000000000000" pitchFamily="2" charset="2"/>
              <a:buChar char="l"/>
              <a:tabLst/>
              <a:defRPr/>
            </a:pPr>
            <a:r>
              <a:rPr kumimoji="1" lang="ja-JP" altLang="en-US" sz="2800" b="0" i="0" u="none" strike="noStrike" kern="1200" cap="none" spc="0" normalizeH="0" baseline="0" noProof="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rPr>
              <a:t>理解の不適切度および支援の不適切度を海水の塩分濃度に譬えると…</a:t>
            </a:r>
            <a:endParaRPr kumimoji="1" lang="en-US" altLang="ja-JP" sz="2800" b="0" i="0" u="none" strike="noStrike" kern="1200" cap="none" spc="0" normalizeH="0" baseline="0" noProof="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endParaRPr kumimoji="1" lang="ja-JP" altLang="en-US" sz="2800" b="0" i="0" u="none" strike="noStrike" kern="1200" cap="none" spc="0" normalizeH="0" baseline="0" noProof="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endParaRPr>
          </a:p>
        </p:txBody>
      </p:sp>
      <p:sp>
        <p:nvSpPr>
          <p:cNvPr id="133126" name="Text Box 8"/>
          <p:cNvSpPr txBox="1">
            <a:spLocks noChangeArrowheads="1"/>
          </p:cNvSpPr>
          <p:nvPr/>
        </p:nvSpPr>
        <p:spPr bwMode="auto">
          <a:xfrm>
            <a:off x="1176616" y="2286000"/>
            <a:ext cx="1415772"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Arial" pitchFamily="34" charset="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Arial" pitchFamily="34" charset="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Arial" pitchFamily="34" charset="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Arial" pitchFamily="34" charset="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3200" b="1" i="0" u="none" strike="noStrike" kern="1200" cap="none" spc="0" normalizeH="0" baseline="0" noProof="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rPr>
              <a:t>　　個体</a:t>
            </a:r>
            <a:endParaRPr kumimoji="1" lang="en-US" altLang="ja-JP" sz="3200" b="1" i="0" u="none" strike="noStrike" kern="1200" cap="none" spc="0" normalizeH="0" baseline="0" noProof="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ja-JP" altLang="en-US" sz="3200" b="1" i="0" u="none" strike="noStrike" kern="1200" cap="none" spc="0" normalizeH="0" baseline="0" noProof="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rPr>
              <a:t>（発達のメリハリ）</a:t>
            </a:r>
          </a:p>
        </p:txBody>
      </p:sp>
      <p:sp>
        <p:nvSpPr>
          <p:cNvPr id="133127" name="Text Box 9"/>
          <p:cNvSpPr txBox="1">
            <a:spLocks noChangeArrowheads="1"/>
          </p:cNvSpPr>
          <p:nvPr/>
        </p:nvSpPr>
        <p:spPr bwMode="auto">
          <a:xfrm>
            <a:off x="4108847" y="3000375"/>
            <a:ext cx="615553"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Arial" pitchFamily="34" charset="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Arial" pitchFamily="34" charset="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Arial" pitchFamily="34" charset="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Arial" pitchFamily="34" charset="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2800" b="1" i="0" u="none" strike="noStrike" kern="1200" cap="none" spc="0" normalizeH="0" baseline="0" noProof="0">
                <a:ln>
                  <a:noFill/>
                </a:ln>
                <a:solidFill>
                  <a:srgbClr val="FFFFFF"/>
                </a:solidFill>
                <a:effectLst/>
                <a:uLnTx/>
                <a:uFillTx/>
                <a:latin typeface="UD デジタル 教科書体 NK-B" panose="02020700000000000000" pitchFamily="18" charset="-128"/>
                <a:ea typeface="UD デジタル 教科書体 NK-B" panose="02020700000000000000" pitchFamily="18" charset="-128"/>
              </a:rPr>
              <a:t>環境･社会</a:t>
            </a:r>
            <a:r>
              <a:rPr kumimoji="1" lang="en-US" altLang="ja-JP" sz="2800" b="1" i="0" u="none" strike="noStrike" kern="1200" cap="none" spc="0" normalizeH="0" baseline="0" noProof="0">
                <a:ln>
                  <a:noFill/>
                </a:ln>
                <a:solidFill>
                  <a:srgbClr val="FFFFFF"/>
                </a:solidFill>
                <a:effectLst/>
                <a:uLnTx/>
                <a:uFillTx/>
                <a:latin typeface="UD デジタル 教科書体 NK-B" panose="02020700000000000000" pitchFamily="18" charset="-128"/>
                <a:ea typeface="UD デジタル 教科書体 NK-B" panose="02020700000000000000" pitchFamily="18" charset="-128"/>
              </a:rPr>
              <a:t>(</a:t>
            </a:r>
            <a:r>
              <a:rPr kumimoji="1" lang="ja-JP" altLang="en-US" sz="2800" b="1" i="0" u="none" strike="noStrike" kern="1200" cap="none" spc="0" normalizeH="0" baseline="0" noProof="0">
                <a:ln>
                  <a:noFill/>
                </a:ln>
                <a:solidFill>
                  <a:srgbClr val="FFFFFF"/>
                </a:solidFill>
                <a:effectLst/>
                <a:uLnTx/>
                <a:uFillTx/>
                <a:latin typeface="UD デジタル 教科書体 NK-B" panose="02020700000000000000" pitchFamily="18" charset="-128"/>
                <a:ea typeface="UD デジタル 教科書体 NK-B" panose="02020700000000000000" pitchFamily="18" charset="-128"/>
              </a:rPr>
              <a:t>理解と支援</a:t>
            </a:r>
            <a:r>
              <a:rPr kumimoji="1" lang="en-US" altLang="ja-JP" sz="2800" b="1" i="0" u="none" strike="noStrike" kern="1200" cap="none" spc="0" normalizeH="0" baseline="0" noProof="0">
                <a:ln>
                  <a:noFill/>
                </a:ln>
                <a:solidFill>
                  <a:srgbClr val="FFFFFF"/>
                </a:solidFill>
                <a:effectLst/>
                <a:uLnTx/>
                <a:uFillTx/>
                <a:latin typeface="UD デジタル 教科書体 NK-B" panose="02020700000000000000" pitchFamily="18" charset="-128"/>
                <a:ea typeface="UD デジタル 教科書体 NK-B" panose="02020700000000000000" pitchFamily="18" charset="-128"/>
              </a:rPr>
              <a:t>)</a:t>
            </a:r>
            <a:endParaRPr kumimoji="1" lang="ja-JP" altLang="en-US" sz="2800" b="1" i="0" u="none" strike="noStrike" kern="1200" cap="none" spc="0" normalizeH="0" baseline="0" noProof="0">
              <a:ln>
                <a:noFill/>
              </a:ln>
              <a:solidFill>
                <a:srgbClr val="FFFFFF"/>
              </a:solidFill>
              <a:effectLst/>
              <a:uLnTx/>
              <a:uFillTx/>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287977801"/>
      </p:ext>
    </p:extLst>
  </p:cSld>
  <p:clrMapOvr>
    <a:masterClrMapping/>
  </p:clrMapOvr>
  <p:transition>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4147" name="スライド番号プレースホルダ 3"/>
          <p:cNvSpPr txBox="1">
            <a:spLocks noGrp="1"/>
          </p:cNvSpPr>
          <p:nvPr/>
        </p:nvSpPr>
        <p:spPr bwMode="auto">
          <a:xfrm>
            <a:off x="6781800" y="6324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lr>
                <a:schemeClr val="folHlink"/>
              </a:buClr>
              <a:buSzPct val="60000"/>
              <a:buFont typeface="Wingdings" panose="05000000000000000000" pitchFamily="2" charset="2"/>
              <a:buChar char="n"/>
              <a:defRPr kumimoji="1" sz="3200">
                <a:solidFill>
                  <a:schemeClr val="tx1"/>
                </a:solidFill>
                <a:latin typeface="Arial" panose="020B060402020202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kumimoji="1" sz="2800">
                <a:solidFill>
                  <a:schemeClr val="tx1"/>
                </a:solidFill>
                <a:latin typeface="Arial" panose="020B060402020202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Arial" panose="020B060402020202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Arial" panose="020B060402020202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C71635A-FD1C-4E2D-88D2-E03563D6E004}" type="slidenum">
              <a:rPr kumimoji="0" lang="en-US" altLang="ja-JP" sz="1400" b="0" i="0" u="none" strike="noStrike" kern="1200" cap="none" spc="0" normalizeH="0" baseline="0" noProof="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ja-JP" sz="1400" b="0" i="0" u="none" strike="noStrike" kern="1200" cap="none" spc="0" normalizeH="0" baseline="0" noProof="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endParaRPr>
          </a:p>
        </p:txBody>
      </p:sp>
      <p:sp>
        <p:nvSpPr>
          <p:cNvPr id="6" name="タイトル 1"/>
          <p:cNvSpPr txBox="1">
            <a:spLocks/>
          </p:cNvSpPr>
          <p:nvPr/>
        </p:nvSpPr>
        <p:spPr bwMode="auto">
          <a:xfrm>
            <a:off x="0" y="634008"/>
            <a:ext cx="9144000" cy="1066800"/>
          </a:xfrm>
          <a:prstGeom prst="rect">
            <a:avLst/>
          </a:prstGeom>
          <a:noFill/>
          <a:ln w="9525">
            <a:noFill/>
            <a:miter lim="800000"/>
            <a:headEnd/>
            <a:tailEnd/>
          </a:ln>
        </p:spPr>
        <p:txBody>
          <a:bodyPr anchor="b"/>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4400" b="0" i="0" u="none" strike="noStrike" kern="0" cap="none" spc="0" normalizeH="0" baseline="0" noProof="0">
                <a:ln>
                  <a:noFill/>
                </a:ln>
                <a:solidFill>
                  <a:srgbClr val="17096D"/>
                </a:solidFill>
                <a:effectLst/>
                <a:uLnTx/>
                <a:uFillTx/>
                <a:latin typeface="UD デジタル 教科書体 NK-B" panose="02020700000000000000" pitchFamily="18" charset="-128"/>
                <a:ea typeface="UD デジタル 教科書体 NK-B" panose="02020700000000000000" pitchFamily="18" charset="-128"/>
              </a:rPr>
              <a:t>死海</a:t>
            </a:r>
            <a:br>
              <a:rPr kumimoji="1" lang="ja-JP" altLang="en-US" sz="4400" b="0" i="0" u="none" strike="noStrike" kern="0" cap="none" spc="0" normalizeH="0" baseline="0" noProof="0">
                <a:ln>
                  <a:noFill/>
                </a:ln>
                <a:solidFill>
                  <a:srgbClr val="17096D"/>
                </a:solidFill>
                <a:effectLst/>
                <a:uLnTx/>
                <a:uFillTx/>
                <a:latin typeface="UD デジタル 教科書体 NK-B" panose="02020700000000000000" pitchFamily="18" charset="-128"/>
                <a:ea typeface="UD デジタル 教科書体 NK-B" panose="02020700000000000000" pitchFamily="18" charset="-128"/>
              </a:rPr>
            </a:br>
            <a:r>
              <a:rPr kumimoji="1" lang="ja-JP" altLang="en-US" sz="2400" b="0" i="0" u="none" strike="noStrike" kern="0" cap="none" spc="0" normalizeH="0" baseline="0" noProof="0">
                <a:ln>
                  <a:noFill/>
                </a:ln>
                <a:solidFill>
                  <a:srgbClr val="17096D"/>
                </a:solidFill>
                <a:effectLst/>
                <a:uLnTx/>
                <a:uFillTx/>
                <a:latin typeface="UD デジタル 教科書体 NK-B" panose="02020700000000000000" pitchFamily="18" charset="-128"/>
                <a:ea typeface="UD デジタル 教科書体 NK-B" panose="02020700000000000000" pitchFamily="18" charset="-128"/>
              </a:rPr>
              <a:t>イスラエルとヨルダンの間にあり，塩分濃度３０％（普通の海は３％）</a:t>
            </a:r>
          </a:p>
        </p:txBody>
      </p:sp>
    </p:spTree>
    <p:extLst>
      <p:ext uri="{BB962C8B-B14F-4D97-AF65-F5344CB8AC3E}">
        <p14:creationId xmlns:p14="http://schemas.microsoft.com/office/powerpoint/2010/main" val="2371040378"/>
      </p:ext>
    </p:extLst>
  </p:cSld>
  <p:clrMapOvr>
    <a:masterClrMapping/>
  </p:clrMapOvr>
  <p:transition>
    <p:dissolve/>
  </p:transition>
</p:sld>
</file>

<file path=ppt/slides/slide1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grpSp>
        <p:nvGrpSpPr>
          <p:cNvPr id="74754" name="Group 2"/>
          <p:cNvGrpSpPr/>
          <p:nvPr/>
        </p:nvGrpSpPr>
        <p:grpSpPr bwMode="auto">
          <a:xfrm>
            <a:off x="0" y="0"/>
            <a:ext cx="5029200" cy="6858000"/>
            <a:chOff x="0" y="0"/>
            <a:chExt cx="3168" cy="4320"/>
          </a:xfrm>
        </p:grpSpPr>
        <p:pic>
          <p:nvPicPr>
            <p:cNvPr id="74769" name="Picture 3" descr="F:\参考資料\sk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168"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70" name="Picture 4" descr="F:\参考資料\se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828"/>
              <a:ext cx="3168" cy="2492"/>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74755" name="Rectangle 5"/>
          <p:cNvSpPr>
            <a:spLocks noGrp="1" noChangeArrowheads="1"/>
          </p:cNvSpPr>
          <p:nvPr>
            <p:ph type="title" idx="4294967295"/>
          </p:nvPr>
        </p:nvSpPr>
        <p:spPr>
          <a:xfrm>
            <a:off x="685800" y="44450"/>
            <a:ext cx="7772400" cy="1032510"/>
          </a:xfrm>
        </p:spPr>
        <p:txBody>
          <a:bodyPr>
            <a:normAutofit fontScale="90000"/>
          </a:bodyPr>
          <a:lstStyle/>
          <a:p>
            <a:pPr algn="ctr" eaLnBrk="1" hangingPunct="1"/>
            <a:r>
              <a:rPr lang="ja-JP" altLang="en-US" sz="3600">
                <a:solidFill>
                  <a:schemeClr val="tx1"/>
                </a:solidFill>
                <a:latin typeface="UD デジタル 教科書体 NK-B" panose="02020700000000000000" pitchFamily="18" charset="-128"/>
                <a:ea typeface="UD デジタル 教科書体 NK-B" panose="02020700000000000000" pitchFamily="18" charset="-128"/>
              </a:rPr>
              <a:t>無理解・不適切な対応の場合</a:t>
            </a:r>
            <a:br>
              <a:rPr lang="ja-JP" altLang="en-US" sz="3600">
                <a:solidFill>
                  <a:schemeClr val="tx1"/>
                </a:solidFill>
                <a:latin typeface="UD デジタル 教科書体 NK-B" panose="02020700000000000000" pitchFamily="18" charset="-128"/>
                <a:ea typeface="UD デジタル 教科書体 NK-B" panose="02020700000000000000" pitchFamily="18" charset="-128"/>
              </a:rPr>
            </a:br>
            <a:r>
              <a:rPr lang="en-US" altLang="ja-JP" sz="2800">
                <a:solidFill>
                  <a:schemeClr val="tx1"/>
                </a:solidFill>
                <a:latin typeface="UD デジタル 教科書体 NK-B" panose="02020700000000000000" pitchFamily="18" charset="-128"/>
                <a:ea typeface="UD デジタル 教科書体 NK-B" panose="02020700000000000000" pitchFamily="18" charset="-128"/>
              </a:rPr>
              <a:t>(</a:t>
            </a:r>
            <a:r>
              <a:rPr lang="ja-JP" altLang="en-US" sz="2800">
                <a:solidFill>
                  <a:schemeClr val="tx1"/>
                </a:solidFill>
                <a:latin typeface="UD デジタル 教科書体 NK-B" panose="02020700000000000000" pitchFamily="18" charset="-128"/>
                <a:ea typeface="UD デジタル 教科書体 NK-B" panose="02020700000000000000" pitchFamily="18" charset="-128"/>
              </a:rPr>
              <a:t>自閉スペクトラム障害</a:t>
            </a:r>
            <a:r>
              <a:rPr lang="en-US" altLang="ja-JP" sz="2800">
                <a:solidFill>
                  <a:schemeClr val="tx1"/>
                </a:solidFill>
                <a:latin typeface="UD デジタル 教科書体 NK-B" panose="02020700000000000000" pitchFamily="18" charset="-128"/>
                <a:ea typeface="UD デジタル 教科書体 NK-B" panose="02020700000000000000" pitchFamily="18" charset="-128"/>
              </a:rPr>
              <a:t>)</a:t>
            </a:r>
          </a:p>
        </p:txBody>
      </p:sp>
      <p:sp>
        <p:nvSpPr>
          <p:cNvPr id="248838" name="AutoShape 6"/>
          <p:cNvSpPr>
            <a:spLocks noChangeArrowheads="1"/>
          </p:cNvSpPr>
          <p:nvPr/>
        </p:nvSpPr>
        <p:spPr bwMode="auto">
          <a:xfrm>
            <a:off x="457200" y="1219200"/>
            <a:ext cx="3657600" cy="4343400"/>
          </a:xfrm>
          <a:prstGeom prst="hexagon">
            <a:avLst>
              <a:gd name="adj" fmla="val 23125"/>
              <a:gd name="vf" fmla="val 115470"/>
            </a:avLst>
          </a:prstGeom>
          <a:solidFill>
            <a:schemeClr val="bg1"/>
          </a:solidFill>
          <a:ln w="9525">
            <a:solidFill>
              <a:schemeClr val="tx1"/>
            </a:solidFill>
            <a:miter lim="800000"/>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Arial" charset="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Arial" charset="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Arial" charset="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Arial" charset="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endParaRPr>
          </a:p>
        </p:txBody>
      </p:sp>
      <p:sp>
        <p:nvSpPr>
          <p:cNvPr id="74757" name="Rectangle 7"/>
          <p:cNvSpPr>
            <a:spLocks noChangeArrowheads="1"/>
          </p:cNvSpPr>
          <p:nvPr/>
        </p:nvSpPr>
        <p:spPr bwMode="auto">
          <a:xfrm>
            <a:off x="5257800" y="1219200"/>
            <a:ext cx="3581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chemeClr val="folHlink"/>
              </a:buClr>
              <a:buSzPct val="60000"/>
              <a:buFont typeface="Wingdings" pitchFamily="2" charset="2"/>
              <a:buChar char="n"/>
              <a:defRPr kumimoji="1" sz="3200">
                <a:solidFill>
                  <a:schemeClr val="tx1"/>
                </a:solidFill>
                <a:latin typeface="Arial" charset="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Arial" charset="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Arial" charset="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Arial" charset="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9pPr>
          </a:lstStyle>
          <a:p>
            <a:pPr marR="0" lvl="0" algn="l" defTabSz="914400" rtl="0" eaLnBrk="1" fontAlgn="base" latinLnBrk="0" hangingPunct="1">
              <a:lnSpc>
                <a:spcPct val="100000"/>
              </a:lnSpc>
              <a:spcBef>
                <a:spcPct val="0"/>
              </a:spcBef>
              <a:spcAft>
                <a:spcPct val="0"/>
              </a:spcAft>
              <a:buClrTx/>
              <a:buSzTx/>
              <a:buFont typeface="Wingdings" panose="05000000000000000000" pitchFamily="2" charset="2"/>
              <a:buChar char="l"/>
              <a:tabLst/>
              <a:defRPr/>
            </a:pPr>
            <a:r>
              <a:rPr kumimoji="1" lang="ja-JP" altLang="en-US" sz="2800" b="0" i="0" u="none" strike="noStrike" kern="1200" cap="none" spc="0" normalizeH="0" baseline="0" noProof="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rPr>
              <a:t>理解・支援が不適切ということは</a:t>
            </a:r>
            <a:r>
              <a:rPr kumimoji="1" lang="en-US" altLang="ja-JP" sz="2800" b="0" i="0" u="none" strike="noStrike" kern="1200" cap="none" spc="0" normalizeH="0" baseline="0" noProof="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rPr>
              <a:t>(</a:t>
            </a:r>
            <a:r>
              <a:rPr kumimoji="1" lang="ja-JP" altLang="en-US" sz="2800" b="0" i="0" u="none" strike="noStrike" kern="1200" cap="none" spc="0" normalizeH="0" baseline="0" noProof="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rPr>
              <a:t>社会的障壁</a:t>
            </a:r>
            <a:r>
              <a:rPr kumimoji="1" lang="en-US" altLang="ja-JP" sz="2800" b="0" i="0" u="none" strike="noStrike" kern="1200" cap="none" spc="0" normalizeH="0" baseline="0" noProof="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rPr>
              <a:t>)</a:t>
            </a:r>
            <a:r>
              <a:rPr kumimoji="1" lang="ja-JP" altLang="en-US" sz="2800" b="0" i="0" u="none" strike="noStrike" kern="1200" cap="none" spc="0" normalizeH="0" baseline="0" noProof="0" err="1">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rPr>
              <a:t>，</a:t>
            </a:r>
            <a:r>
              <a:rPr kumimoji="1" lang="ja-JP" altLang="en-US" sz="2800" b="0" i="0" u="none" strike="noStrike" kern="1200" cap="none" spc="0" normalizeH="0" baseline="0" noProof="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rPr>
              <a:t>海水の塩分濃度が高いということ。</a:t>
            </a:r>
          </a:p>
          <a:p>
            <a:pPr marR="0" lvl="0" algn="l" defTabSz="914400" rtl="0" eaLnBrk="1" fontAlgn="base" latinLnBrk="0" hangingPunct="1">
              <a:lnSpc>
                <a:spcPct val="100000"/>
              </a:lnSpc>
              <a:spcBef>
                <a:spcPct val="0"/>
              </a:spcBef>
              <a:spcAft>
                <a:spcPct val="0"/>
              </a:spcAft>
              <a:buClrTx/>
              <a:buSzTx/>
              <a:buFont typeface="Wingdings" panose="05000000000000000000" pitchFamily="2" charset="2"/>
              <a:buChar char="l"/>
              <a:tabLst/>
              <a:defRPr/>
            </a:pPr>
            <a:r>
              <a:rPr kumimoji="1" lang="ja-JP" altLang="en-US" sz="2800" b="0" i="0" u="none" strike="noStrike" kern="1200" cap="none" spc="0" normalizeH="0" baseline="0" noProof="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rPr>
              <a:t>塩分濃度が高くなると，氷山は水面上に顔を出す</a:t>
            </a:r>
            <a:r>
              <a:rPr kumimoji="1" lang="ja-JP" altLang="en-US" sz="2800" b="0" i="0" u="none" strike="noStrike" kern="1200" cap="none" spc="0" normalizeH="0" baseline="0" noProof="0" err="1">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rPr>
              <a:t>。</a:t>
            </a:r>
            <a:endParaRPr kumimoji="1" lang="ja-JP" altLang="en-US" sz="2800" b="0" i="0" u="none" strike="noStrike" kern="1200" cap="none" spc="0" normalizeH="0" baseline="0" noProof="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endParaRPr>
          </a:p>
          <a:p>
            <a:pPr marR="0" lvl="0" algn="l" defTabSz="914400" rtl="0" eaLnBrk="1" fontAlgn="base" latinLnBrk="0" hangingPunct="1">
              <a:lnSpc>
                <a:spcPct val="100000"/>
              </a:lnSpc>
              <a:spcBef>
                <a:spcPct val="0"/>
              </a:spcBef>
              <a:spcAft>
                <a:spcPct val="0"/>
              </a:spcAft>
              <a:buClrTx/>
              <a:buSzTx/>
              <a:buFont typeface="Wingdings" panose="05000000000000000000" pitchFamily="2" charset="2"/>
              <a:buChar char="l"/>
              <a:tabLst/>
              <a:defRPr/>
            </a:pPr>
            <a:r>
              <a:rPr kumimoji="1" lang="ja-JP" altLang="en-US" sz="2800" b="0" i="0" u="none" strike="noStrike" kern="1200" cap="none" spc="0" normalizeH="0" baseline="0" noProof="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rPr>
              <a:t>問題提起行動が生起，増悪する。</a:t>
            </a:r>
          </a:p>
        </p:txBody>
      </p:sp>
      <p:sp>
        <p:nvSpPr>
          <p:cNvPr id="248840" name="Rectangle 5"/>
          <p:cNvSpPr>
            <a:spLocks noChangeArrowheads="1"/>
          </p:cNvSpPr>
          <p:nvPr/>
        </p:nvSpPr>
        <p:spPr bwMode="auto">
          <a:xfrm>
            <a:off x="946150" y="1219200"/>
            <a:ext cx="2833762"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Arial" charset="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Arial" charset="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Arial" charset="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Arial" charset="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a:ln>
                  <a:noFill/>
                </a:ln>
                <a:solidFill>
                  <a:srgbClr val="FF0000"/>
                </a:solidFill>
                <a:effectLst/>
                <a:uLnTx/>
                <a:uFillTx/>
                <a:latin typeface="UD デジタル 教科書体 NK-B" panose="02020700000000000000" pitchFamily="18" charset="-128"/>
                <a:ea typeface="UD デジタル 教科書体 NK-B" panose="02020700000000000000" pitchFamily="18" charset="-128"/>
              </a:rPr>
              <a:t>問題提起</a:t>
            </a:r>
            <a:r>
              <a:rPr lang="ja-JP" altLang="en-US">
                <a:solidFill>
                  <a:srgbClr val="FF0000"/>
                </a:solidFill>
                <a:latin typeface="UD デジタル 教科書体 NK-B" panose="02020700000000000000" pitchFamily="18" charset="-128"/>
                <a:ea typeface="UD デジタル 教科書体 NK-B" panose="02020700000000000000" pitchFamily="18" charset="-128"/>
              </a:rPr>
              <a:t>行動</a:t>
            </a:r>
            <a:endParaRPr lang="en-US" altLang="ja-JP">
              <a:solidFill>
                <a:srgbClr val="FF0000"/>
              </a:solidFill>
              <a:latin typeface="UD デジタル 教科書体 NK-B" panose="02020700000000000000" pitchFamily="18" charset="-128"/>
              <a:ea typeface="UD デジタル 教科書体 NK-B" panose="02020700000000000000" pitchFamily="18"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ja-JP" sz="2000">
                <a:solidFill>
                  <a:srgbClr val="FF0000"/>
                </a:solidFill>
                <a:latin typeface="UD デジタル 教科書体 NK-B" panose="02020700000000000000" pitchFamily="18" charset="-128"/>
                <a:ea typeface="UD デジタル 教科書体 NK-B" panose="02020700000000000000" pitchFamily="18" charset="-128"/>
              </a:rPr>
              <a:t>(</a:t>
            </a:r>
            <a:r>
              <a:rPr kumimoji="1" lang="ja-JP" altLang="en-US" sz="2000" b="0" i="0" u="none" strike="noStrike" kern="1200" cap="none" spc="0" normalizeH="0" baseline="0" noProof="0">
                <a:ln>
                  <a:noFill/>
                </a:ln>
                <a:solidFill>
                  <a:srgbClr val="FF0000"/>
                </a:solidFill>
                <a:effectLst/>
                <a:uLnTx/>
                <a:uFillTx/>
                <a:latin typeface="UD デジタル 教科書体 NK-B" panose="02020700000000000000" pitchFamily="18" charset="-128"/>
                <a:ea typeface="UD デジタル 教科書体 NK-B" panose="02020700000000000000" pitchFamily="18" charset="-128"/>
              </a:rPr>
              <a:t>癇癪・自傷・攻撃・破壊など</a:t>
            </a:r>
            <a:r>
              <a:rPr lang="ja-JP" altLang="en-US" sz="2000">
                <a:solidFill>
                  <a:srgbClr val="FF0000"/>
                </a:solidFill>
                <a:latin typeface="UD デジタル 教科書体 NK-B" panose="02020700000000000000" pitchFamily="18" charset="-128"/>
                <a:ea typeface="UD デジタル 教科書体 NK-B" panose="02020700000000000000" pitchFamily="18" charset="-128"/>
              </a:rPr>
              <a:t>）</a:t>
            </a:r>
            <a:endParaRPr kumimoji="1" lang="ja-JP" altLang="en-US" sz="1600" b="0" i="0" u="none" strike="noStrike" kern="1200" cap="none" spc="0" normalizeH="0" baseline="0" noProof="0">
              <a:ln>
                <a:noFill/>
              </a:ln>
              <a:solidFill>
                <a:srgbClr val="FF0000"/>
              </a:solidFill>
              <a:effectLst/>
              <a:uLnTx/>
              <a:uFillTx/>
              <a:latin typeface="UD デジタル 教科書体 NK-B" panose="02020700000000000000" pitchFamily="18" charset="-128"/>
              <a:ea typeface="UD デジタル 教科書体 NK-B" panose="02020700000000000000" pitchFamily="18" charset="-128"/>
            </a:endParaRPr>
          </a:p>
        </p:txBody>
      </p:sp>
      <p:sp>
        <p:nvSpPr>
          <p:cNvPr id="248841" name="Rectangle 6"/>
          <p:cNvSpPr>
            <a:spLocks noChangeArrowheads="1"/>
          </p:cNvSpPr>
          <p:nvPr/>
        </p:nvSpPr>
        <p:spPr bwMode="auto">
          <a:xfrm>
            <a:off x="685800" y="3200400"/>
            <a:ext cx="3429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Arial" charset="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Arial" charset="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Arial" charset="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Arial" charset="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rPr>
              <a:t>言われていることが理解できない</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rPr>
              <a:t>見通しがたたない</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rPr>
              <a:t>何をすればよいのか</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rPr>
              <a:t>理解できない</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rPr>
              <a:t>要求や感情を</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rPr>
              <a:t>うまく表出できない</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rPr>
              <a:t>など</a:t>
            </a:r>
          </a:p>
        </p:txBody>
      </p:sp>
      <p:sp>
        <p:nvSpPr>
          <p:cNvPr id="74761" name="Rectangle 13"/>
          <p:cNvSpPr>
            <a:spLocks noChangeArrowheads="1"/>
          </p:cNvSpPr>
          <p:nvPr/>
        </p:nvSpPr>
        <p:spPr bwMode="auto">
          <a:xfrm>
            <a:off x="304800" y="381000"/>
            <a:ext cx="4191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Arial" charset="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Arial" charset="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Arial" charset="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Arial" charset="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endParaRPr>
          </a:p>
        </p:txBody>
      </p:sp>
      <p:sp>
        <p:nvSpPr>
          <p:cNvPr id="74762" name="Freeform 14"/>
          <p:cNvSpPr/>
          <p:nvPr/>
        </p:nvSpPr>
        <p:spPr bwMode="auto">
          <a:xfrm>
            <a:off x="-2438400" y="-2133600"/>
            <a:ext cx="3384550" cy="3962400"/>
          </a:xfrm>
          <a:custGeom>
            <a:avLst/>
            <a:gdLst>
              <a:gd name="T0" fmla="*/ 2147483647 w 2132"/>
              <a:gd name="T1" fmla="*/ 2147483647 h 2496"/>
              <a:gd name="T2" fmla="*/ 2147483647 w 2132"/>
              <a:gd name="T3" fmla="*/ 2147483647 h 2496"/>
              <a:gd name="T4" fmla="*/ 2147483647 w 2132"/>
              <a:gd name="T5" fmla="*/ 2147483647 h 2496"/>
              <a:gd name="T6" fmla="*/ 2147483647 w 2132"/>
              <a:gd name="T7" fmla="*/ 2147483647 h 2496"/>
              <a:gd name="T8" fmla="*/ 2147483647 w 2132"/>
              <a:gd name="T9" fmla="*/ 2147483647 h 2496"/>
              <a:gd name="T10" fmla="*/ 2147483647 w 2132"/>
              <a:gd name="T11" fmla="*/ 2147483647 h 2496"/>
              <a:gd name="T12" fmla="*/ 2147483647 w 2132"/>
              <a:gd name="T13" fmla="*/ 2147483647 h 2496"/>
              <a:gd name="T14" fmla="*/ 2147483647 w 2132"/>
              <a:gd name="T15" fmla="*/ 2147483647 h 2496"/>
              <a:gd name="T16" fmla="*/ 2147483647 w 2132"/>
              <a:gd name="T17" fmla="*/ 2147483647 h 2496"/>
              <a:gd name="T18" fmla="*/ 2147483647 w 2132"/>
              <a:gd name="T19" fmla="*/ 2147483647 h 2496"/>
              <a:gd name="T20" fmla="*/ 2147483647 w 2132"/>
              <a:gd name="T21" fmla="*/ 2147483647 h 2496"/>
              <a:gd name="T22" fmla="*/ 2147483647 w 2132"/>
              <a:gd name="T23" fmla="*/ 2147483647 h 2496"/>
              <a:gd name="T24" fmla="*/ 2147483647 w 2132"/>
              <a:gd name="T25" fmla="*/ 2147483647 h 2496"/>
              <a:gd name="T26" fmla="*/ 2147483647 w 2132"/>
              <a:gd name="T27" fmla="*/ 2147483647 h 2496"/>
              <a:gd name="T28" fmla="*/ 2147483647 w 2132"/>
              <a:gd name="T29" fmla="*/ 2147483647 h 2496"/>
              <a:gd name="T30" fmla="*/ 2147483647 w 2132"/>
              <a:gd name="T31" fmla="*/ 2147483647 h 2496"/>
              <a:gd name="T32" fmla="*/ 2147483647 w 2132"/>
              <a:gd name="T33" fmla="*/ 2147483647 h 2496"/>
              <a:gd name="T34" fmla="*/ 2147483647 w 2132"/>
              <a:gd name="T35" fmla="*/ 2147483647 h 2496"/>
              <a:gd name="T36" fmla="*/ 2147483647 w 2132"/>
              <a:gd name="T37" fmla="*/ 2147483647 h 2496"/>
              <a:gd name="T38" fmla="*/ 2147483647 w 2132"/>
              <a:gd name="T39" fmla="*/ 2147483647 h 2496"/>
              <a:gd name="T40" fmla="*/ 2147483647 w 2132"/>
              <a:gd name="T41" fmla="*/ 2147483647 h 2496"/>
              <a:gd name="T42" fmla="*/ 2147483647 w 2132"/>
              <a:gd name="T43" fmla="*/ 2147483647 h 2496"/>
              <a:gd name="T44" fmla="*/ 2147483647 w 2132"/>
              <a:gd name="T45" fmla="*/ 2147483647 h 2496"/>
              <a:gd name="T46" fmla="*/ 2147483647 w 2132"/>
              <a:gd name="T47" fmla="*/ 2147483647 h 2496"/>
              <a:gd name="T48" fmla="*/ 2147483647 w 2132"/>
              <a:gd name="T49" fmla="*/ 2147483647 h 2496"/>
              <a:gd name="T50" fmla="*/ 2147483647 w 2132"/>
              <a:gd name="T51" fmla="*/ 2147483647 h 2496"/>
              <a:gd name="T52" fmla="*/ 2147483647 w 2132"/>
              <a:gd name="T53" fmla="*/ 2147483647 h 2496"/>
              <a:gd name="T54" fmla="*/ 2147483647 w 2132"/>
              <a:gd name="T55" fmla="*/ 2147483647 h 2496"/>
              <a:gd name="T56" fmla="*/ 2147483647 w 2132"/>
              <a:gd name="T57" fmla="*/ 2147483647 h 2496"/>
              <a:gd name="T58" fmla="*/ 2147483647 w 2132"/>
              <a:gd name="T59" fmla="*/ 2147483647 h 2496"/>
              <a:gd name="T60" fmla="*/ 2147483647 w 2132"/>
              <a:gd name="T61" fmla="*/ 2147483647 h 2496"/>
              <a:gd name="T62" fmla="*/ 2147483647 w 2132"/>
              <a:gd name="T63" fmla="*/ 2147483647 h 2496"/>
              <a:gd name="T64" fmla="*/ 2147483647 w 2132"/>
              <a:gd name="T65" fmla="*/ 2147483647 h 2496"/>
              <a:gd name="T66" fmla="*/ 2147483647 w 2132"/>
              <a:gd name="T67" fmla="*/ 2147483647 h 2496"/>
              <a:gd name="T68" fmla="*/ 2147483647 w 2132"/>
              <a:gd name="T69" fmla="*/ 0 h 2496"/>
              <a:gd name="T70" fmla="*/ 0 w 2132"/>
              <a:gd name="T71" fmla="*/ 2147483647 h 24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32"/>
              <a:gd name="T109" fmla="*/ 0 h 2496"/>
              <a:gd name="T110" fmla="*/ 2132 w 2132"/>
              <a:gd name="T111" fmla="*/ 2496 h 24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32" h="2496">
                <a:moveTo>
                  <a:pt x="1728" y="1600"/>
                </a:moveTo>
                <a:cubicBezTo>
                  <a:pt x="1789" y="1647"/>
                  <a:pt x="1846" y="1688"/>
                  <a:pt x="1911" y="1728"/>
                </a:cubicBezTo>
                <a:cubicBezTo>
                  <a:pt x="1952" y="1753"/>
                  <a:pt x="1984" y="1786"/>
                  <a:pt x="2030" y="1801"/>
                </a:cubicBezTo>
                <a:cubicBezTo>
                  <a:pt x="2034" y="1805"/>
                  <a:pt x="2075" y="1844"/>
                  <a:pt x="2075" y="1856"/>
                </a:cubicBezTo>
                <a:cubicBezTo>
                  <a:pt x="2075" y="1867"/>
                  <a:pt x="2065" y="1876"/>
                  <a:pt x="2057" y="1883"/>
                </a:cubicBezTo>
                <a:cubicBezTo>
                  <a:pt x="2033" y="1904"/>
                  <a:pt x="1978" y="1946"/>
                  <a:pt x="1947" y="1957"/>
                </a:cubicBezTo>
                <a:cubicBezTo>
                  <a:pt x="1979" y="2047"/>
                  <a:pt x="2050" y="2106"/>
                  <a:pt x="2103" y="2185"/>
                </a:cubicBezTo>
                <a:cubicBezTo>
                  <a:pt x="2106" y="2194"/>
                  <a:pt x="2118" y="2205"/>
                  <a:pt x="2112" y="2213"/>
                </a:cubicBezTo>
                <a:cubicBezTo>
                  <a:pt x="2104" y="2223"/>
                  <a:pt x="2086" y="2216"/>
                  <a:pt x="2075" y="2222"/>
                </a:cubicBezTo>
                <a:cubicBezTo>
                  <a:pt x="2048" y="2236"/>
                  <a:pt x="2014" y="2264"/>
                  <a:pt x="1993" y="2286"/>
                </a:cubicBezTo>
                <a:cubicBezTo>
                  <a:pt x="2010" y="2312"/>
                  <a:pt x="2034" y="2331"/>
                  <a:pt x="2048" y="2359"/>
                </a:cubicBezTo>
                <a:cubicBezTo>
                  <a:pt x="2052" y="2368"/>
                  <a:pt x="2052" y="2378"/>
                  <a:pt x="2057" y="2386"/>
                </a:cubicBezTo>
                <a:cubicBezTo>
                  <a:pt x="2068" y="2405"/>
                  <a:pt x="2094" y="2441"/>
                  <a:pt x="2094" y="2441"/>
                </a:cubicBezTo>
                <a:cubicBezTo>
                  <a:pt x="2097" y="2450"/>
                  <a:pt x="2099" y="2460"/>
                  <a:pt x="2103" y="2469"/>
                </a:cubicBezTo>
                <a:cubicBezTo>
                  <a:pt x="2108" y="2479"/>
                  <a:pt x="2132" y="2496"/>
                  <a:pt x="2121" y="2496"/>
                </a:cubicBezTo>
                <a:cubicBezTo>
                  <a:pt x="2108" y="2496"/>
                  <a:pt x="2104" y="2477"/>
                  <a:pt x="2094" y="2469"/>
                </a:cubicBezTo>
                <a:cubicBezTo>
                  <a:pt x="2059" y="2442"/>
                  <a:pt x="2025" y="2419"/>
                  <a:pt x="1984" y="2405"/>
                </a:cubicBezTo>
                <a:cubicBezTo>
                  <a:pt x="1968" y="2388"/>
                  <a:pt x="1961" y="2378"/>
                  <a:pt x="1938" y="2368"/>
                </a:cubicBezTo>
                <a:cubicBezTo>
                  <a:pt x="1920" y="2360"/>
                  <a:pt x="1883" y="2350"/>
                  <a:pt x="1883" y="2350"/>
                </a:cubicBezTo>
                <a:cubicBezTo>
                  <a:pt x="1865" y="2338"/>
                  <a:pt x="1847" y="2325"/>
                  <a:pt x="1829" y="2313"/>
                </a:cubicBezTo>
                <a:cubicBezTo>
                  <a:pt x="1820" y="2307"/>
                  <a:pt x="1801" y="2295"/>
                  <a:pt x="1801" y="2295"/>
                </a:cubicBezTo>
                <a:cubicBezTo>
                  <a:pt x="1836" y="2273"/>
                  <a:pt x="1897" y="2245"/>
                  <a:pt x="1938" y="2231"/>
                </a:cubicBezTo>
                <a:cubicBezTo>
                  <a:pt x="1955" y="2161"/>
                  <a:pt x="1917" y="2085"/>
                  <a:pt x="1874" y="2030"/>
                </a:cubicBezTo>
                <a:cubicBezTo>
                  <a:pt x="1859" y="1982"/>
                  <a:pt x="1869" y="2007"/>
                  <a:pt x="1829" y="1947"/>
                </a:cubicBezTo>
                <a:cubicBezTo>
                  <a:pt x="1823" y="1938"/>
                  <a:pt x="1810" y="1920"/>
                  <a:pt x="1810" y="1920"/>
                </a:cubicBezTo>
                <a:cubicBezTo>
                  <a:pt x="1810" y="1920"/>
                  <a:pt x="1858" y="1892"/>
                  <a:pt x="1856" y="1883"/>
                </a:cubicBezTo>
                <a:cubicBezTo>
                  <a:pt x="1854" y="1871"/>
                  <a:pt x="1837" y="1866"/>
                  <a:pt x="1829" y="1856"/>
                </a:cubicBezTo>
                <a:cubicBezTo>
                  <a:pt x="1811" y="1833"/>
                  <a:pt x="1770" y="1766"/>
                  <a:pt x="1746" y="1746"/>
                </a:cubicBezTo>
                <a:cubicBezTo>
                  <a:pt x="1739" y="1740"/>
                  <a:pt x="1690" y="1676"/>
                  <a:pt x="1719" y="1737"/>
                </a:cubicBezTo>
                <a:lnTo>
                  <a:pt x="2016" y="2160"/>
                </a:lnTo>
                <a:lnTo>
                  <a:pt x="1968" y="2112"/>
                </a:lnTo>
                <a:lnTo>
                  <a:pt x="1824" y="1920"/>
                </a:lnTo>
                <a:lnTo>
                  <a:pt x="1920" y="1968"/>
                </a:lnTo>
                <a:lnTo>
                  <a:pt x="48" y="480"/>
                </a:lnTo>
                <a:lnTo>
                  <a:pt x="1776" y="0"/>
                </a:lnTo>
                <a:lnTo>
                  <a:pt x="0" y="48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endParaRPr>
          </a:p>
        </p:txBody>
      </p:sp>
      <p:sp>
        <p:nvSpPr>
          <p:cNvPr id="16" name="上下矢印 15"/>
          <p:cNvSpPr/>
          <p:nvPr/>
        </p:nvSpPr>
        <p:spPr bwMode="auto">
          <a:xfrm>
            <a:off x="4211638" y="1125538"/>
            <a:ext cx="792162" cy="1727200"/>
          </a:xfrm>
          <a:prstGeom prst="upDownArrow">
            <a:avLst>
              <a:gd name="adj1" fmla="val 50000"/>
              <a:gd name="adj2" fmla="val 36063"/>
            </a:avLst>
          </a:prstGeom>
          <a:solidFill>
            <a:srgbClr val="FF0000"/>
          </a:solidFill>
          <a:ln w="9525" cap="flat" cmpd="sng" algn="ctr">
            <a:solidFill>
              <a:schemeClr val="tx1"/>
            </a:solidFill>
            <a:prstDash val="solid"/>
            <a:miter lim="800000"/>
            <a:headEnd type="none" w="med" len="med"/>
            <a:tailEnd type="none" w="med" len="med"/>
          </a:ln>
          <a:effectLst/>
        </p:spPr>
        <p:txBody>
          <a:bodyPr vert="eaVert" wrap="none">
            <a:normAutofit fontScale="25000" lnSpcReduction="20000"/>
          </a:bodyPr>
          <a:lstStyle/>
          <a:p>
            <a:pPr marL="0" marR="0" lvl="0" indent="186055" algn="l" defTabSz="914400" rtl="0" eaLnBrk="1" fontAlgn="base" latinLnBrk="0" hangingPunct="1">
              <a:lnSpc>
                <a:spcPct val="100000"/>
              </a:lnSpc>
              <a:spcBef>
                <a:spcPct val="0"/>
              </a:spcBef>
              <a:spcAft>
                <a:spcPct val="0"/>
              </a:spcAft>
              <a:buClrTx/>
              <a:buSzTx/>
              <a:buFontTx/>
              <a:buNone/>
              <a:tabLst/>
              <a:defRPr/>
            </a:pPr>
            <a:r>
              <a:rPr kumimoji="1" lang="ja-JP" altLang="en-US" sz="8600" b="0" i="0" u="none" strike="noStrike" kern="1200" cap="none" spc="0" normalizeH="0" baseline="0" noProof="0">
                <a:ln>
                  <a:noFill/>
                </a:ln>
                <a:solidFill>
                  <a:srgbClr val="FFFF00"/>
                </a:solidFill>
                <a:effectLst/>
                <a:uLnTx/>
                <a:uFillTx/>
                <a:latin typeface="UD デジタル 教科書体 NK-B" panose="02020700000000000000" pitchFamily="18" charset="-128"/>
                <a:ea typeface="UD デジタル 教科書体 NK-B" panose="02020700000000000000" pitchFamily="18" charset="-128"/>
              </a:rPr>
              <a:t>害　　障　</a:t>
            </a:r>
          </a:p>
        </p:txBody>
      </p:sp>
      <p:sp>
        <p:nvSpPr>
          <p:cNvPr id="17" name="上下矢印 16"/>
          <p:cNvSpPr/>
          <p:nvPr/>
        </p:nvSpPr>
        <p:spPr bwMode="auto">
          <a:xfrm>
            <a:off x="4200524" y="2924181"/>
            <a:ext cx="790575" cy="2808281"/>
          </a:xfrm>
          <a:prstGeom prst="upDownArrow">
            <a:avLst>
              <a:gd name="adj1" fmla="val 50000"/>
              <a:gd name="adj2" fmla="val 36063"/>
            </a:avLst>
          </a:prstGeom>
          <a:solidFill>
            <a:srgbClr val="FFFF00"/>
          </a:solidFill>
          <a:ln w="9525" cap="flat" cmpd="sng" algn="ctr">
            <a:solidFill>
              <a:schemeClr val="tx1"/>
            </a:solidFill>
            <a:prstDash val="solid"/>
            <a:miter lim="800000"/>
            <a:headEnd type="none" w="med" len="med"/>
            <a:tailEnd type="none" w="med" len="med"/>
          </a:ln>
          <a:effectLst/>
        </p:spPr>
        <p:txBody>
          <a:bodyPr vert="eaVert" wrap="none">
            <a:normAutofit fontScale="25000" lnSpcReduction="20000"/>
          </a:bodyPr>
          <a:lstStyle/>
          <a:p>
            <a:pPr marL="0" marR="0" lvl="0" indent="186055" algn="l" defTabSz="914400" rtl="0" eaLnBrk="1" fontAlgn="base" latinLnBrk="0" hangingPunct="1">
              <a:lnSpc>
                <a:spcPct val="100000"/>
              </a:lnSpc>
              <a:spcBef>
                <a:spcPct val="0"/>
              </a:spcBef>
              <a:spcAft>
                <a:spcPct val="0"/>
              </a:spcAft>
              <a:buClrTx/>
              <a:buSzTx/>
              <a:buFontTx/>
              <a:buNone/>
              <a:tabLst/>
              <a:defRPr/>
            </a:pPr>
            <a:r>
              <a:rPr kumimoji="1" lang="ja-JP" altLang="en-US" sz="8600" b="0" i="0" u="none" strike="noStrike" kern="1200" cap="none" spc="0" normalizeH="0" baseline="0" noProof="0">
                <a:ln>
                  <a:noFill/>
                </a:ln>
                <a:solidFill>
                  <a:srgbClr val="FF0000"/>
                </a:solidFill>
                <a:effectLst/>
                <a:uLnTx/>
                <a:uFillTx/>
                <a:latin typeface="UD デジタル 教科書体 NK-B" panose="02020700000000000000" pitchFamily="18" charset="-128"/>
                <a:ea typeface="UD デジタル 教科書体 NK-B" panose="02020700000000000000" pitchFamily="18" charset="-128"/>
              </a:rPr>
              <a:t>ムラトクペス閉自</a:t>
            </a:r>
          </a:p>
        </p:txBody>
      </p:sp>
      <p:grpSp>
        <p:nvGrpSpPr>
          <p:cNvPr id="19" name="Group 10">
            <a:extLst>
              <a:ext uri="{FF2B5EF4-FFF2-40B4-BE49-F238E27FC236}">
                <a16:creationId xmlns:a16="http://schemas.microsoft.com/office/drawing/2014/main" id="{7363F005-1948-4BE9-9BEA-77EAE9A35EBA}"/>
              </a:ext>
            </a:extLst>
          </p:cNvPr>
          <p:cNvGrpSpPr/>
          <p:nvPr/>
        </p:nvGrpSpPr>
        <p:grpSpPr bwMode="auto">
          <a:xfrm>
            <a:off x="4211638" y="5517232"/>
            <a:ext cx="4676328" cy="1298575"/>
            <a:chOff x="2496" y="3504"/>
            <a:chExt cx="1776" cy="818"/>
          </a:xfrm>
        </p:grpSpPr>
        <p:sp>
          <p:nvSpPr>
            <p:cNvPr id="20" name="Rectangle 5">
              <a:extLst>
                <a:ext uri="{FF2B5EF4-FFF2-40B4-BE49-F238E27FC236}">
                  <a16:creationId xmlns:a16="http://schemas.microsoft.com/office/drawing/2014/main" id="{D8E6BA8D-55C8-4D6F-AE9A-BF6CA6C12B41}"/>
                </a:ext>
              </a:extLst>
            </p:cNvPr>
            <p:cNvSpPr>
              <a:spLocks noChangeArrowheads="1"/>
            </p:cNvSpPr>
            <p:nvPr/>
          </p:nvSpPr>
          <p:spPr bwMode="auto">
            <a:xfrm>
              <a:off x="3024" y="3504"/>
              <a:ext cx="1248" cy="818"/>
            </a:xfrm>
            <a:prstGeom prst="rect">
              <a:avLst/>
            </a:prstGeom>
            <a:solidFill>
              <a:srgbClr val="FF0000"/>
            </a:solidFill>
            <a:ln w="38100" cmpd="dbl">
              <a:solidFill>
                <a:srgbClr val="FF0000"/>
              </a:solidFill>
              <a:miter lim="800000"/>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Arial" pitchFamily="34" charset="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Arial" pitchFamily="34" charset="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Arial" pitchFamily="34" charset="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Arial" pitchFamily="34" charset="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a:ln>
                    <a:noFill/>
                  </a:ln>
                  <a:solidFill>
                    <a:srgbClr val="FFFF00"/>
                  </a:solidFill>
                  <a:effectLst/>
                  <a:uLnTx/>
                  <a:uFillTx/>
                  <a:latin typeface="UD デジタル 教科書体 NK-B" panose="02020700000000000000" pitchFamily="18" charset="-128"/>
                  <a:ea typeface="UD デジタル 教科書体 NK-B" panose="02020700000000000000" pitchFamily="18" charset="-128"/>
                </a:rPr>
                <a:t>塩辛い対応</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a:ln>
                    <a:noFill/>
                  </a:ln>
                  <a:solidFill>
                    <a:srgbClr val="FFFF00"/>
                  </a:solidFill>
                  <a:effectLst/>
                  <a:uLnTx/>
                  <a:uFillTx/>
                  <a:latin typeface="UD デジタル 教科書体 NK-B" panose="02020700000000000000" pitchFamily="18" charset="-128"/>
                  <a:ea typeface="UD デジタル 教科書体 NK-B" panose="02020700000000000000" pitchFamily="18" charset="-128"/>
                </a:rPr>
                <a:t>たとえば言葉だけでくどくどと</a:t>
              </a:r>
              <a:endParaRPr kumimoji="1" lang="en-US" altLang="ja-JP" sz="2000" b="0" i="0" u="none" strike="noStrike" kern="1200" cap="none" spc="0" normalizeH="0" baseline="0" noProof="0">
                <a:ln>
                  <a:noFill/>
                </a:ln>
                <a:solidFill>
                  <a:srgbClr val="FFFF00"/>
                </a:solidFill>
                <a:effectLst/>
                <a:uLnTx/>
                <a:uFillTx/>
                <a:latin typeface="UD デジタル 教科書体 NK-B" panose="02020700000000000000" pitchFamily="18" charset="-128"/>
                <a:ea typeface="UD デジタル 教科書体 NK-B" panose="02020700000000000000" pitchFamily="18"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a:ln>
                    <a:noFill/>
                  </a:ln>
                  <a:solidFill>
                    <a:srgbClr val="FFFF00"/>
                  </a:solidFill>
                  <a:effectLst/>
                  <a:uLnTx/>
                  <a:uFillTx/>
                  <a:latin typeface="UD デジタル 教科書体 NK-B" panose="02020700000000000000" pitchFamily="18" charset="-128"/>
                  <a:ea typeface="UD デジタル 教科書体 NK-B" panose="02020700000000000000" pitchFamily="18" charset="-128"/>
                </a:rPr>
                <a:t>メリをつく（＝社会的障壁）</a:t>
              </a:r>
            </a:p>
          </p:txBody>
        </p:sp>
        <p:sp>
          <p:nvSpPr>
            <p:cNvPr id="21" name="Line 11">
              <a:extLst>
                <a:ext uri="{FF2B5EF4-FFF2-40B4-BE49-F238E27FC236}">
                  <a16:creationId xmlns:a16="http://schemas.microsoft.com/office/drawing/2014/main" id="{E81C0BA0-CFF8-425E-A2EA-23B54510DE22}"/>
                </a:ext>
              </a:extLst>
            </p:cNvPr>
            <p:cNvSpPr>
              <a:spLocks noChangeShapeType="1"/>
            </p:cNvSpPr>
            <p:nvPr/>
          </p:nvSpPr>
          <p:spPr bwMode="auto">
            <a:xfrm>
              <a:off x="2496" y="3888"/>
              <a:ext cx="528" cy="0"/>
            </a:xfrm>
            <a:prstGeom prst="line">
              <a:avLst/>
            </a:prstGeom>
            <a:noFill/>
            <a:ln w="76200">
              <a:solidFill>
                <a:srgbClr val="FF0000"/>
              </a:solidFill>
              <a:round/>
              <a:head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zh-TW" altLang="en-US" sz="2400" b="0" i="0" u="none" strike="noStrike" kern="1200" cap="none" spc="0" normalizeH="0" baseline="0" noProof="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endParaRPr>
            </a:p>
          </p:txBody>
        </p:sp>
      </p:grpSp>
    </p:spTree>
    <p:extLst>
      <p:ext uri="{BB962C8B-B14F-4D97-AF65-F5344CB8AC3E}">
        <p14:creationId xmlns:p14="http://schemas.microsoft.com/office/powerpoint/2010/main" val="3903735726"/>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8838"/>
                                        </p:tgtEl>
                                        <p:attrNameLst>
                                          <p:attrName>style.visibility</p:attrName>
                                        </p:attrNameLst>
                                      </p:cBhvr>
                                      <p:to>
                                        <p:strVal val="visible"/>
                                      </p:to>
                                    </p:set>
                                    <p:anim calcmode="lin" valueType="num">
                                      <p:cBhvr additive="base">
                                        <p:cTn id="7" dur="500" fill="hold"/>
                                        <p:tgtEl>
                                          <p:spTgt spid="248838"/>
                                        </p:tgtEl>
                                        <p:attrNameLst>
                                          <p:attrName>ppt_x</p:attrName>
                                        </p:attrNameLst>
                                      </p:cBhvr>
                                      <p:tavLst>
                                        <p:tav tm="0">
                                          <p:val>
                                            <p:strVal val="#ppt_x"/>
                                          </p:val>
                                        </p:tav>
                                        <p:tav tm="100000">
                                          <p:val>
                                            <p:strVal val="#ppt_x"/>
                                          </p:val>
                                        </p:tav>
                                      </p:tavLst>
                                    </p:anim>
                                    <p:anim calcmode="lin" valueType="num">
                                      <p:cBhvr additive="base">
                                        <p:cTn id="8" dur="500" fill="hold"/>
                                        <p:tgtEl>
                                          <p:spTgt spid="248838"/>
                                        </p:tgtEl>
                                        <p:attrNameLst>
                                          <p:attrName>ppt_y</p:attrName>
                                        </p:attrNameLst>
                                      </p:cBhvr>
                                      <p:tavLst>
                                        <p:tav tm="0">
                                          <p:val>
                                            <p:strVal val="1+#ppt_h/2"/>
                                          </p:val>
                                        </p:tav>
                                        <p:tav tm="100000">
                                          <p:val>
                                            <p:strVal val="#ppt_y"/>
                                          </p:val>
                                        </p:tav>
                                      </p:tavLst>
                                    </p:anim>
                                  </p:childTnLst>
                                  <p:subTnLst>
                                    <p:audio>
                                      <p:cMediaNode vol="100000">
                                        <p:cTn display="0" masterRel="sameClick">
                                          <p:stCondLst>
                                            <p:cond evt="begin" delay="0">
                                              <p:tn val="5"/>
                                            </p:cond>
                                          </p:stCondLst>
                                          <p:endCondLst>
                                            <p:cond evt="onStopAudio" delay="0">
                                              <p:tgtEl>
                                                <p:sldTgt/>
                                              </p:tgtEl>
                                            </p:cond>
                                          </p:endCondLst>
                                        </p:cTn>
                                        <p:tgtEl>
                                          <p:sndTgt r:embed="rId3" name="explode.wav"/>
                                        </p:tgtEl>
                                      </p:cMediaNode>
                                    </p:audio>
                                  </p:subTnLst>
                                </p:cTn>
                              </p:par>
                            </p:childTnLst>
                          </p:cTn>
                        </p:par>
                        <p:par>
                          <p:cTn id="9" fill="hold">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248841"/>
                                        </p:tgtEl>
                                        <p:attrNameLst>
                                          <p:attrName>style.visibility</p:attrName>
                                        </p:attrNameLst>
                                      </p:cBhvr>
                                      <p:to>
                                        <p:strVal val="visible"/>
                                      </p:to>
                                    </p:set>
                                    <p:animEffect transition="in" filter="dissolve">
                                      <p:cBhvr>
                                        <p:cTn id="12" dur="500"/>
                                        <p:tgtEl>
                                          <p:spTgt spid="248841"/>
                                        </p:tgtEl>
                                      </p:cBhvr>
                                    </p:animEffect>
                                  </p:childTnLst>
                                </p:cTn>
                              </p:par>
                            </p:childTnLst>
                          </p:cTn>
                        </p:par>
                        <p:par>
                          <p:cTn id="13" fill="hold">
                            <p:stCondLst>
                              <p:cond delay="1000"/>
                            </p:stCondLst>
                            <p:childTnLst>
                              <p:par>
                                <p:cTn id="14" presetID="9" presetClass="entr" presetSubtype="0" fill="hold" grpId="0" nodeType="afterEffect">
                                  <p:stCondLst>
                                    <p:cond delay="1000"/>
                                  </p:stCondLst>
                                  <p:childTnLst>
                                    <p:set>
                                      <p:cBhvr>
                                        <p:cTn id="15" dur="1" fill="hold">
                                          <p:stCondLst>
                                            <p:cond delay="0"/>
                                          </p:stCondLst>
                                        </p:cTn>
                                        <p:tgtEl>
                                          <p:spTgt spid="248840"/>
                                        </p:tgtEl>
                                        <p:attrNameLst>
                                          <p:attrName>style.visibility</p:attrName>
                                        </p:attrNameLst>
                                      </p:cBhvr>
                                      <p:to>
                                        <p:strVal val="visible"/>
                                      </p:to>
                                    </p:set>
                                    <p:animEffect transition="in" filter="dissolve">
                                      <p:cBhvr>
                                        <p:cTn id="16" dur="500"/>
                                        <p:tgtEl>
                                          <p:spTgt spid="248840"/>
                                        </p:tgtEl>
                                      </p:cBhvr>
                                    </p:animEffect>
                                  </p:childTnLst>
                                </p:cTn>
                              </p:par>
                            </p:childTnLst>
                          </p:cTn>
                        </p:par>
                        <p:par>
                          <p:cTn id="17" fill="hold">
                            <p:stCondLst>
                              <p:cond delay="2500"/>
                            </p:stCondLst>
                            <p:childTnLst>
                              <p:par>
                                <p:cTn id="18" presetID="55" presetClass="entr" presetSubtype="0"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1000" fill="hold"/>
                                        <p:tgtEl>
                                          <p:spTgt spid="16"/>
                                        </p:tgtEl>
                                        <p:attrNameLst>
                                          <p:attrName>ppt_w</p:attrName>
                                        </p:attrNameLst>
                                      </p:cBhvr>
                                      <p:tavLst>
                                        <p:tav tm="0">
                                          <p:val>
                                            <p:strVal val="#ppt_w*0.70"/>
                                          </p:val>
                                        </p:tav>
                                        <p:tav tm="100000">
                                          <p:val>
                                            <p:strVal val="#ppt_w"/>
                                          </p:val>
                                        </p:tav>
                                      </p:tavLst>
                                    </p:anim>
                                    <p:anim calcmode="lin" valueType="num">
                                      <p:cBhvr>
                                        <p:cTn id="21" dur="1000" fill="hold"/>
                                        <p:tgtEl>
                                          <p:spTgt spid="16"/>
                                        </p:tgtEl>
                                        <p:attrNameLst>
                                          <p:attrName>ppt_h</p:attrName>
                                        </p:attrNameLst>
                                      </p:cBhvr>
                                      <p:tavLst>
                                        <p:tav tm="0">
                                          <p:val>
                                            <p:strVal val="#ppt_h"/>
                                          </p:val>
                                        </p:tav>
                                        <p:tav tm="100000">
                                          <p:val>
                                            <p:strVal val="#ppt_h"/>
                                          </p:val>
                                        </p:tav>
                                      </p:tavLst>
                                    </p:anim>
                                    <p:animEffect transition="in" filter="fade">
                                      <p:cBhvr>
                                        <p:cTn id="22" dur="1000"/>
                                        <p:tgtEl>
                                          <p:spTgt spid="16"/>
                                        </p:tgtEl>
                                      </p:cBhvr>
                                    </p:animEffect>
                                  </p:childTnLst>
                                </p:cTn>
                              </p:par>
                            </p:childTnLst>
                          </p:cTn>
                        </p:par>
                        <p:par>
                          <p:cTn id="23" fill="hold">
                            <p:stCondLst>
                              <p:cond delay="3500"/>
                            </p:stCondLst>
                            <p:childTnLst>
                              <p:par>
                                <p:cTn id="24" presetID="55" presetClass="entr" presetSubtype="0"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p:cTn id="26" dur="1000" fill="hold"/>
                                        <p:tgtEl>
                                          <p:spTgt spid="17"/>
                                        </p:tgtEl>
                                        <p:attrNameLst>
                                          <p:attrName>ppt_w</p:attrName>
                                        </p:attrNameLst>
                                      </p:cBhvr>
                                      <p:tavLst>
                                        <p:tav tm="0">
                                          <p:val>
                                            <p:strVal val="#ppt_w*0.70"/>
                                          </p:val>
                                        </p:tav>
                                        <p:tav tm="100000">
                                          <p:val>
                                            <p:strVal val="#ppt_w"/>
                                          </p:val>
                                        </p:tav>
                                      </p:tavLst>
                                    </p:anim>
                                    <p:anim calcmode="lin" valueType="num">
                                      <p:cBhvr>
                                        <p:cTn id="27" dur="1000" fill="hold"/>
                                        <p:tgtEl>
                                          <p:spTgt spid="17"/>
                                        </p:tgtEl>
                                        <p:attrNameLst>
                                          <p:attrName>ppt_h</p:attrName>
                                        </p:attrNameLst>
                                      </p:cBhvr>
                                      <p:tavLst>
                                        <p:tav tm="0">
                                          <p:val>
                                            <p:strVal val="#ppt_h"/>
                                          </p:val>
                                        </p:tav>
                                        <p:tav tm="100000">
                                          <p:val>
                                            <p:strVal val="#ppt_h"/>
                                          </p:val>
                                        </p:tav>
                                      </p:tavLst>
                                    </p:anim>
                                    <p:animEffect transition="in" filter="fade">
                                      <p:cBhvr>
                                        <p:cTn id="28"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38" grpId="0" animBg="1" autoUpdateAnimBg="0"/>
      <p:bldP spid="248840" grpId="0" autoUpdateAnimBg="0"/>
      <p:bldP spid="248841" grpId="0" autoUpdateAnimBg="0"/>
      <p:bldP spid="16"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grpSp>
        <p:nvGrpSpPr>
          <p:cNvPr id="74754" name="Group 2"/>
          <p:cNvGrpSpPr/>
          <p:nvPr/>
        </p:nvGrpSpPr>
        <p:grpSpPr bwMode="auto">
          <a:xfrm>
            <a:off x="0" y="0"/>
            <a:ext cx="5029200" cy="6858000"/>
            <a:chOff x="0" y="0"/>
            <a:chExt cx="3168" cy="4320"/>
          </a:xfrm>
        </p:grpSpPr>
        <p:pic>
          <p:nvPicPr>
            <p:cNvPr id="74769" name="Picture 3" descr="F:\参考資料\sk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168"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70" name="Picture 4" descr="F:\参考資料\se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828"/>
              <a:ext cx="3168" cy="2492"/>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74755" name="Rectangle 5"/>
          <p:cNvSpPr>
            <a:spLocks noGrp="1" noChangeArrowheads="1"/>
          </p:cNvSpPr>
          <p:nvPr>
            <p:ph type="title" idx="4294967295"/>
          </p:nvPr>
        </p:nvSpPr>
        <p:spPr>
          <a:xfrm>
            <a:off x="685800" y="44450"/>
            <a:ext cx="7772400" cy="1032510"/>
          </a:xfrm>
        </p:spPr>
        <p:txBody>
          <a:bodyPr>
            <a:normAutofit fontScale="90000"/>
          </a:bodyPr>
          <a:lstStyle/>
          <a:p>
            <a:pPr algn="ctr" eaLnBrk="1" hangingPunct="1"/>
            <a:r>
              <a:rPr lang="ja-JP" altLang="en-US" sz="3600">
                <a:solidFill>
                  <a:schemeClr val="tx1"/>
                </a:solidFill>
                <a:latin typeface="UD デジタル 教科書体 NK-B" panose="02020700000000000000" pitchFamily="18" charset="-128"/>
                <a:ea typeface="UD デジタル 教科書体 NK-B" panose="02020700000000000000" pitchFamily="18" charset="-128"/>
              </a:rPr>
              <a:t>無理解・不適切な対応の場合</a:t>
            </a:r>
            <a:br>
              <a:rPr lang="ja-JP" altLang="en-US" sz="3600">
                <a:solidFill>
                  <a:schemeClr val="tx1"/>
                </a:solidFill>
                <a:latin typeface="UD デジタル 教科書体 NK-B" panose="02020700000000000000" pitchFamily="18" charset="-128"/>
                <a:ea typeface="UD デジタル 教科書体 NK-B" panose="02020700000000000000" pitchFamily="18" charset="-128"/>
              </a:rPr>
            </a:br>
            <a:r>
              <a:rPr lang="en-US" altLang="ja-JP" sz="2800">
                <a:solidFill>
                  <a:schemeClr val="tx1"/>
                </a:solidFill>
                <a:latin typeface="UD デジタル 教科書体 NK-B" panose="02020700000000000000" pitchFamily="18" charset="-128"/>
                <a:ea typeface="UD デジタル 教科書体 NK-B" panose="02020700000000000000" pitchFamily="18" charset="-128"/>
              </a:rPr>
              <a:t>(</a:t>
            </a:r>
            <a:r>
              <a:rPr lang="ja-JP" altLang="en-US" sz="2800">
                <a:solidFill>
                  <a:schemeClr val="tx1"/>
                </a:solidFill>
                <a:latin typeface="UD デジタル 教科書体 NK-B" panose="02020700000000000000" pitchFamily="18" charset="-128"/>
                <a:ea typeface="UD デジタル 教科書体 NK-B" panose="02020700000000000000" pitchFamily="18" charset="-128"/>
              </a:rPr>
              <a:t>自閉スペクトラム障害</a:t>
            </a:r>
            <a:r>
              <a:rPr lang="en-US" altLang="ja-JP" sz="2800">
                <a:solidFill>
                  <a:schemeClr val="tx1"/>
                </a:solidFill>
                <a:latin typeface="UD デジタル 教科書体 NK-B" panose="02020700000000000000" pitchFamily="18" charset="-128"/>
                <a:ea typeface="UD デジタル 教科書体 NK-B" panose="02020700000000000000" pitchFamily="18" charset="-128"/>
              </a:rPr>
              <a:t>)</a:t>
            </a:r>
          </a:p>
        </p:txBody>
      </p:sp>
      <p:sp>
        <p:nvSpPr>
          <p:cNvPr id="248838" name="AutoShape 6"/>
          <p:cNvSpPr>
            <a:spLocks noChangeArrowheads="1"/>
          </p:cNvSpPr>
          <p:nvPr/>
        </p:nvSpPr>
        <p:spPr bwMode="auto">
          <a:xfrm>
            <a:off x="457200" y="1219200"/>
            <a:ext cx="3657600" cy="4343400"/>
          </a:xfrm>
          <a:prstGeom prst="hexagon">
            <a:avLst>
              <a:gd name="adj" fmla="val 23125"/>
              <a:gd name="vf" fmla="val 115470"/>
            </a:avLst>
          </a:prstGeom>
          <a:solidFill>
            <a:schemeClr val="bg1"/>
          </a:solidFill>
          <a:ln w="9525">
            <a:solidFill>
              <a:schemeClr val="tx1"/>
            </a:solidFill>
            <a:miter lim="800000"/>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Arial" charset="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Arial" charset="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Arial" charset="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Arial" charset="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endParaRPr>
          </a:p>
        </p:txBody>
      </p:sp>
      <p:sp>
        <p:nvSpPr>
          <p:cNvPr id="74757" name="Rectangle 7"/>
          <p:cNvSpPr>
            <a:spLocks noChangeArrowheads="1"/>
          </p:cNvSpPr>
          <p:nvPr/>
        </p:nvSpPr>
        <p:spPr bwMode="auto">
          <a:xfrm>
            <a:off x="5257800" y="1219200"/>
            <a:ext cx="3581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chemeClr val="folHlink"/>
              </a:buClr>
              <a:buSzPct val="60000"/>
              <a:buFont typeface="Wingdings" pitchFamily="2" charset="2"/>
              <a:buChar char="n"/>
              <a:defRPr kumimoji="1" sz="3200">
                <a:solidFill>
                  <a:schemeClr val="tx1"/>
                </a:solidFill>
                <a:latin typeface="Arial" charset="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Arial" charset="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Arial" charset="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Arial" charset="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9pPr>
          </a:lstStyle>
          <a:p>
            <a:pPr marR="0" lvl="0" algn="l" defTabSz="914400" rtl="0" eaLnBrk="1" fontAlgn="base" latinLnBrk="0" hangingPunct="1">
              <a:lnSpc>
                <a:spcPct val="100000"/>
              </a:lnSpc>
              <a:spcBef>
                <a:spcPct val="0"/>
              </a:spcBef>
              <a:spcAft>
                <a:spcPct val="0"/>
              </a:spcAft>
              <a:buClrTx/>
              <a:buSzTx/>
              <a:buFont typeface="Wingdings" panose="05000000000000000000" pitchFamily="2" charset="2"/>
              <a:buChar char="l"/>
              <a:tabLst/>
              <a:defRPr/>
            </a:pPr>
            <a:r>
              <a:rPr kumimoji="1" lang="ja-JP" altLang="en-US" sz="2800" b="0" i="0" u="none" strike="noStrike" kern="1200" cap="none" spc="0" normalizeH="0" baseline="0" noProof="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rPr>
              <a:t>理解・支援が不適切ということは</a:t>
            </a:r>
            <a:r>
              <a:rPr kumimoji="1" lang="en-US" altLang="ja-JP" sz="2800" b="0" i="0" u="none" strike="noStrike" kern="1200" cap="none" spc="0" normalizeH="0" baseline="0" noProof="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rPr>
              <a:t>(</a:t>
            </a:r>
            <a:r>
              <a:rPr kumimoji="1" lang="ja-JP" altLang="en-US" sz="2800" b="0" i="0" u="none" strike="noStrike" kern="1200" cap="none" spc="0" normalizeH="0" baseline="0" noProof="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rPr>
              <a:t>社会的障壁</a:t>
            </a:r>
            <a:r>
              <a:rPr kumimoji="1" lang="en-US" altLang="ja-JP" sz="2800" b="0" i="0" u="none" strike="noStrike" kern="1200" cap="none" spc="0" normalizeH="0" baseline="0" noProof="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rPr>
              <a:t>)</a:t>
            </a:r>
            <a:r>
              <a:rPr kumimoji="1" lang="ja-JP" altLang="en-US" sz="2800" b="0" i="0" u="none" strike="noStrike" kern="1200" cap="none" spc="0" normalizeH="0" baseline="0" noProof="0" err="1">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rPr>
              <a:t>，</a:t>
            </a:r>
            <a:r>
              <a:rPr kumimoji="1" lang="ja-JP" altLang="en-US" sz="2800" b="0" i="0" u="none" strike="noStrike" kern="1200" cap="none" spc="0" normalizeH="0" baseline="0" noProof="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rPr>
              <a:t>海水の塩分濃度が高いということ。</a:t>
            </a:r>
          </a:p>
          <a:p>
            <a:pPr marR="0" lvl="0" algn="l" defTabSz="914400" rtl="0" eaLnBrk="1" fontAlgn="base" latinLnBrk="0" hangingPunct="1">
              <a:lnSpc>
                <a:spcPct val="100000"/>
              </a:lnSpc>
              <a:spcBef>
                <a:spcPct val="0"/>
              </a:spcBef>
              <a:spcAft>
                <a:spcPct val="0"/>
              </a:spcAft>
              <a:buClrTx/>
              <a:buSzTx/>
              <a:buFont typeface="Wingdings" panose="05000000000000000000" pitchFamily="2" charset="2"/>
              <a:buChar char="l"/>
              <a:tabLst/>
              <a:defRPr/>
            </a:pPr>
            <a:r>
              <a:rPr kumimoji="1" lang="ja-JP" altLang="en-US" sz="2800" b="0" i="0" u="none" strike="noStrike" kern="1200" cap="none" spc="0" normalizeH="0" baseline="0" noProof="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rPr>
              <a:t>塩分濃度が高くなると，氷山は水面上に顔を出す</a:t>
            </a:r>
            <a:r>
              <a:rPr kumimoji="1" lang="ja-JP" altLang="en-US" sz="2800" b="0" i="0" u="none" strike="noStrike" kern="1200" cap="none" spc="0" normalizeH="0" baseline="0" noProof="0" err="1">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rPr>
              <a:t>。</a:t>
            </a:r>
            <a:endParaRPr kumimoji="1" lang="ja-JP" altLang="en-US" sz="2800" b="0" i="0" u="none" strike="noStrike" kern="1200" cap="none" spc="0" normalizeH="0" baseline="0" noProof="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endParaRPr>
          </a:p>
          <a:p>
            <a:pPr marR="0" lvl="0" algn="l" defTabSz="914400" rtl="0" eaLnBrk="1" fontAlgn="base" latinLnBrk="0" hangingPunct="1">
              <a:lnSpc>
                <a:spcPct val="100000"/>
              </a:lnSpc>
              <a:spcBef>
                <a:spcPct val="0"/>
              </a:spcBef>
              <a:spcAft>
                <a:spcPct val="0"/>
              </a:spcAft>
              <a:buClrTx/>
              <a:buSzTx/>
              <a:buFont typeface="Wingdings" panose="05000000000000000000" pitchFamily="2" charset="2"/>
              <a:buChar char="l"/>
              <a:tabLst/>
              <a:defRPr/>
            </a:pPr>
            <a:r>
              <a:rPr kumimoji="1" lang="ja-JP" altLang="en-US" sz="2800" b="0" i="0" u="none" strike="noStrike" kern="1200" cap="none" spc="0" normalizeH="0" baseline="0" noProof="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rPr>
              <a:t>問題提起行動が生起，増悪する。</a:t>
            </a:r>
          </a:p>
        </p:txBody>
      </p:sp>
      <p:sp>
        <p:nvSpPr>
          <p:cNvPr id="248841" name="Rectangle 6"/>
          <p:cNvSpPr>
            <a:spLocks noChangeArrowheads="1"/>
          </p:cNvSpPr>
          <p:nvPr/>
        </p:nvSpPr>
        <p:spPr bwMode="auto">
          <a:xfrm>
            <a:off x="685800" y="3200400"/>
            <a:ext cx="3429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Arial" charset="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Arial" charset="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Arial" charset="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Arial" charset="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rPr>
              <a:t>言われていることが理解できない</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rPr>
              <a:t>見通しがたたない</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rPr>
              <a:t>何をすればよいのか</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rPr>
              <a:t>理解できない</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rPr>
              <a:t>要求や感情を</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rPr>
              <a:t>うまく表出できない</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rPr>
              <a:t>など</a:t>
            </a:r>
          </a:p>
        </p:txBody>
      </p:sp>
      <p:sp>
        <p:nvSpPr>
          <p:cNvPr id="74761" name="Rectangle 13"/>
          <p:cNvSpPr>
            <a:spLocks noChangeArrowheads="1"/>
          </p:cNvSpPr>
          <p:nvPr/>
        </p:nvSpPr>
        <p:spPr bwMode="auto">
          <a:xfrm>
            <a:off x="304800" y="381000"/>
            <a:ext cx="4191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Arial" charset="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Arial" charset="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Arial" charset="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Arial" charset="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endParaRPr>
          </a:p>
        </p:txBody>
      </p:sp>
      <p:sp>
        <p:nvSpPr>
          <p:cNvPr id="74762" name="Freeform 14"/>
          <p:cNvSpPr/>
          <p:nvPr/>
        </p:nvSpPr>
        <p:spPr bwMode="auto">
          <a:xfrm>
            <a:off x="-2438400" y="-2133600"/>
            <a:ext cx="3384550" cy="3962400"/>
          </a:xfrm>
          <a:custGeom>
            <a:avLst/>
            <a:gdLst>
              <a:gd name="T0" fmla="*/ 2147483647 w 2132"/>
              <a:gd name="T1" fmla="*/ 2147483647 h 2496"/>
              <a:gd name="T2" fmla="*/ 2147483647 w 2132"/>
              <a:gd name="T3" fmla="*/ 2147483647 h 2496"/>
              <a:gd name="T4" fmla="*/ 2147483647 w 2132"/>
              <a:gd name="T5" fmla="*/ 2147483647 h 2496"/>
              <a:gd name="T6" fmla="*/ 2147483647 w 2132"/>
              <a:gd name="T7" fmla="*/ 2147483647 h 2496"/>
              <a:gd name="T8" fmla="*/ 2147483647 w 2132"/>
              <a:gd name="T9" fmla="*/ 2147483647 h 2496"/>
              <a:gd name="T10" fmla="*/ 2147483647 w 2132"/>
              <a:gd name="T11" fmla="*/ 2147483647 h 2496"/>
              <a:gd name="T12" fmla="*/ 2147483647 w 2132"/>
              <a:gd name="T13" fmla="*/ 2147483647 h 2496"/>
              <a:gd name="T14" fmla="*/ 2147483647 w 2132"/>
              <a:gd name="T15" fmla="*/ 2147483647 h 2496"/>
              <a:gd name="T16" fmla="*/ 2147483647 w 2132"/>
              <a:gd name="T17" fmla="*/ 2147483647 h 2496"/>
              <a:gd name="T18" fmla="*/ 2147483647 w 2132"/>
              <a:gd name="T19" fmla="*/ 2147483647 h 2496"/>
              <a:gd name="T20" fmla="*/ 2147483647 w 2132"/>
              <a:gd name="T21" fmla="*/ 2147483647 h 2496"/>
              <a:gd name="T22" fmla="*/ 2147483647 w 2132"/>
              <a:gd name="T23" fmla="*/ 2147483647 h 2496"/>
              <a:gd name="T24" fmla="*/ 2147483647 w 2132"/>
              <a:gd name="T25" fmla="*/ 2147483647 h 2496"/>
              <a:gd name="T26" fmla="*/ 2147483647 w 2132"/>
              <a:gd name="T27" fmla="*/ 2147483647 h 2496"/>
              <a:gd name="T28" fmla="*/ 2147483647 w 2132"/>
              <a:gd name="T29" fmla="*/ 2147483647 h 2496"/>
              <a:gd name="T30" fmla="*/ 2147483647 w 2132"/>
              <a:gd name="T31" fmla="*/ 2147483647 h 2496"/>
              <a:gd name="T32" fmla="*/ 2147483647 w 2132"/>
              <a:gd name="T33" fmla="*/ 2147483647 h 2496"/>
              <a:gd name="T34" fmla="*/ 2147483647 w 2132"/>
              <a:gd name="T35" fmla="*/ 2147483647 h 2496"/>
              <a:gd name="T36" fmla="*/ 2147483647 w 2132"/>
              <a:gd name="T37" fmla="*/ 2147483647 h 2496"/>
              <a:gd name="T38" fmla="*/ 2147483647 w 2132"/>
              <a:gd name="T39" fmla="*/ 2147483647 h 2496"/>
              <a:gd name="T40" fmla="*/ 2147483647 w 2132"/>
              <a:gd name="T41" fmla="*/ 2147483647 h 2496"/>
              <a:gd name="T42" fmla="*/ 2147483647 w 2132"/>
              <a:gd name="T43" fmla="*/ 2147483647 h 2496"/>
              <a:gd name="T44" fmla="*/ 2147483647 w 2132"/>
              <a:gd name="T45" fmla="*/ 2147483647 h 2496"/>
              <a:gd name="T46" fmla="*/ 2147483647 w 2132"/>
              <a:gd name="T47" fmla="*/ 2147483647 h 2496"/>
              <a:gd name="T48" fmla="*/ 2147483647 w 2132"/>
              <a:gd name="T49" fmla="*/ 2147483647 h 2496"/>
              <a:gd name="T50" fmla="*/ 2147483647 w 2132"/>
              <a:gd name="T51" fmla="*/ 2147483647 h 2496"/>
              <a:gd name="T52" fmla="*/ 2147483647 w 2132"/>
              <a:gd name="T53" fmla="*/ 2147483647 h 2496"/>
              <a:gd name="T54" fmla="*/ 2147483647 w 2132"/>
              <a:gd name="T55" fmla="*/ 2147483647 h 2496"/>
              <a:gd name="T56" fmla="*/ 2147483647 w 2132"/>
              <a:gd name="T57" fmla="*/ 2147483647 h 2496"/>
              <a:gd name="T58" fmla="*/ 2147483647 w 2132"/>
              <a:gd name="T59" fmla="*/ 2147483647 h 2496"/>
              <a:gd name="T60" fmla="*/ 2147483647 w 2132"/>
              <a:gd name="T61" fmla="*/ 2147483647 h 2496"/>
              <a:gd name="T62" fmla="*/ 2147483647 w 2132"/>
              <a:gd name="T63" fmla="*/ 2147483647 h 2496"/>
              <a:gd name="T64" fmla="*/ 2147483647 w 2132"/>
              <a:gd name="T65" fmla="*/ 2147483647 h 2496"/>
              <a:gd name="T66" fmla="*/ 2147483647 w 2132"/>
              <a:gd name="T67" fmla="*/ 2147483647 h 2496"/>
              <a:gd name="T68" fmla="*/ 2147483647 w 2132"/>
              <a:gd name="T69" fmla="*/ 0 h 2496"/>
              <a:gd name="T70" fmla="*/ 0 w 2132"/>
              <a:gd name="T71" fmla="*/ 2147483647 h 24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32"/>
              <a:gd name="T109" fmla="*/ 0 h 2496"/>
              <a:gd name="T110" fmla="*/ 2132 w 2132"/>
              <a:gd name="T111" fmla="*/ 2496 h 24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32" h="2496">
                <a:moveTo>
                  <a:pt x="1728" y="1600"/>
                </a:moveTo>
                <a:cubicBezTo>
                  <a:pt x="1789" y="1647"/>
                  <a:pt x="1846" y="1688"/>
                  <a:pt x="1911" y="1728"/>
                </a:cubicBezTo>
                <a:cubicBezTo>
                  <a:pt x="1952" y="1753"/>
                  <a:pt x="1984" y="1786"/>
                  <a:pt x="2030" y="1801"/>
                </a:cubicBezTo>
                <a:cubicBezTo>
                  <a:pt x="2034" y="1805"/>
                  <a:pt x="2075" y="1844"/>
                  <a:pt x="2075" y="1856"/>
                </a:cubicBezTo>
                <a:cubicBezTo>
                  <a:pt x="2075" y="1867"/>
                  <a:pt x="2065" y="1876"/>
                  <a:pt x="2057" y="1883"/>
                </a:cubicBezTo>
                <a:cubicBezTo>
                  <a:pt x="2033" y="1904"/>
                  <a:pt x="1978" y="1946"/>
                  <a:pt x="1947" y="1957"/>
                </a:cubicBezTo>
                <a:cubicBezTo>
                  <a:pt x="1979" y="2047"/>
                  <a:pt x="2050" y="2106"/>
                  <a:pt x="2103" y="2185"/>
                </a:cubicBezTo>
                <a:cubicBezTo>
                  <a:pt x="2106" y="2194"/>
                  <a:pt x="2118" y="2205"/>
                  <a:pt x="2112" y="2213"/>
                </a:cubicBezTo>
                <a:cubicBezTo>
                  <a:pt x="2104" y="2223"/>
                  <a:pt x="2086" y="2216"/>
                  <a:pt x="2075" y="2222"/>
                </a:cubicBezTo>
                <a:cubicBezTo>
                  <a:pt x="2048" y="2236"/>
                  <a:pt x="2014" y="2264"/>
                  <a:pt x="1993" y="2286"/>
                </a:cubicBezTo>
                <a:cubicBezTo>
                  <a:pt x="2010" y="2312"/>
                  <a:pt x="2034" y="2331"/>
                  <a:pt x="2048" y="2359"/>
                </a:cubicBezTo>
                <a:cubicBezTo>
                  <a:pt x="2052" y="2368"/>
                  <a:pt x="2052" y="2378"/>
                  <a:pt x="2057" y="2386"/>
                </a:cubicBezTo>
                <a:cubicBezTo>
                  <a:pt x="2068" y="2405"/>
                  <a:pt x="2094" y="2441"/>
                  <a:pt x="2094" y="2441"/>
                </a:cubicBezTo>
                <a:cubicBezTo>
                  <a:pt x="2097" y="2450"/>
                  <a:pt x="2099" y="2460"/>
                  <a:pt x="2103" y="2469"/>
                </a:cubicBezTo>
                <a:cubicBezTo>
                  <a:pt x="2108" y="2479"/>
                  <a:pt x="2132" y="2496"/>
                  <a:pt x="2121" y="2496"/>
                </a:cubicBezTo>
                <a:cubicBezTo>
                  <a:pt x="2108" y="2496"/>
                  <a:pt x="2104" y="2477"/>
                  <a:pt x="2094" y="2469"/>
                </a:cubicBezTo>
                <a:cubicBezTo>
                  <a:pt x="2059" y="2442"/>
                  <a:pt x="2025" y="2419"/>
                  <a:pt x="1984" y="2405"/>
                </a:cubicBezTo>
                <a:cubicBezTo>
                  <a:pt x="1968" y="2388"/>
                  <a:pt x="1961" y="2378"/>
                  <a:pt x="1938" y="2368"/>
                </a:cubicBezTo>
                <a:cubicBezTo>
                  <a:pt x="1920" y="2360"/>
                  <a:pt x="1883" y="2350"/>
                  <a:pt x="1883" y="2350"/>
                </a:cubicBezTo>
                <a:cubicBezTo>
                  <a:pt x="1865" y="2338"/>
                  <a:pt x="1847" y="2325"/>
                  <a:pt x="1829" y="2313"/>
                </a:cubicBezTo>
                <a:cubicBezTo>
                  <a:pt x="1820" y="2307"/>
                  <a:pt x="1801" y="2295"/>
                  <a:pt x="1801" y="2295"/>
                </a:cubicBezTo>
                <a:cubicBezTo>
                  <a:pt x="1836" y="2273"/>
                  <a:pt x="1897" y="2245"/>
                  <a:pt x="1938" y="2231"/>
                </a:cubicBezTo>
                <a:cubicBezTo>
                  <a:pt x="1955" y="2161"/>
                  <a:pt x="1917" y="2085"/>
                  <a:pt x="1874" y="2030"/>
                </a:cubicBezTo>
                <a:cubicBezTo>
                  <a:pt x="1859" y="1982"/>
                  <a:pt x="1869" y="2007"/>
                  <a:pt x="1829" y="1947"/>
                </a:cubicBezTo>
                <a:cubicBezTo>
                  <a:pt x="1823" y="1938"/>
                  <a:pt x="1810" y="1920"/>
                  <a:pt x="1810" y="1920"/>
                </a:cubicBezTo>
                <a:cubicBezTo>
                  <a:pt x="1810" y="1920"/>
                  <a:pt x="1858" y="1892"/>
                  <a:pt x="1856" y="1883"/>
                </a:cubicBezTo>
                <a:cubicBezTo>
                  <a:pt x="1854" y="1871"/>
                  <a:pt x="1837" y="1866"/>
                  <a:pt x="1829" y="1856"/>
                </a:cubicBezTo>
                <a:cubicBezTo>
                  <a:pt x="1811" y="1833"/>
                  <a:pt x="1770" y="1766"/>
                  <a:pt x="1746" y="1746"/>
                </a:cubicBezTo>
                <a:cubicBezTo>
                  <a:pt x="1739" y="1740"/>
                  <a:pt x="1690" y="1676"/>
                  <a:pt x="1719" y="1737"/>
                </a:cubicBezTo>
                <a:lnTo>
                  <a:pt x="2016" y="2160"/>
                </a:lnTo>
                <a:lnTo>
                  <a:pt x="1968" y="2112"/>
                </a:lnTo>
                <a:lnTo>
                  <a:pt x="1824" y="1920"/>
                </a:lnTo>
                <a:lnTo>
                  <a:pt x="1920" y="1968"/>
                </a:lnTo>
                <a:lnTo>
                  <a:pt x="48" y="480"/>
                </a:lnTo>
                <a:lnTo>
                  <a:pt x="1776" y="0"/>
                </a:lnTo>
                <a:lnTo>
                  <a:pt x="0" y="48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endParaRPr>
          </a:p>
        </p:txBody>
      </p:sp>
      <p:sp>
        <p:nvSpPr>
          <p:cNvPr id="16" name="上下矢印 15"/>
          <p:cNvSpPr/>
          <p:nvPr/>
        </p:nvSpPr>
        <p:spPr bwMode="auto">
          <a:xfrm>
            <a:off x="4211638" y="1125538"/>
            <a:ext cx="792162" cy="1727200"/>
          </a:xfrm>
          <a:prstGeom prst="upDownArrow">
            <a:avLst>
              <a:gd name="adj1" fmla="val 50000"/>
              <a:gd name="adj2" fmla="val 36063"/>
            </a:avLst>
          </a:prstGeom>
          <a:solidFill>
            <a:srgbClr val="FF0000"/>
          </a:solidFill>
          <a:ln w="9525" cap="flat" cmpd="sng" algn="ctr">
            <a:solidFill>
              <a:schemeClr val="tx1"/>
            </a:solidFill>
            <a:prstDash val="solid"/>
            <a:miter lim="800000"/>
            <a:headEnd type="none" w="med" len="med"/>
            <a:tailEnd type="none" w="med" len="med"/>
          </a:ln>
          <a:effectLst/>
        </p:spPr>
        <p:txBody>
          <a:bodyPr vert="eaVert" wrap="none">
            <a:normAutofit fontScale="25000" lnSpcReduction="20000"/>
          </a:bodyPr>
          <a:lstStyle/>
          <a:p>
            <a:pPr marL="0" marR="0" lvl="0" indent="186055" algn="l" defTabSz="914400" rtl="0" eaLnBrk="1" fontAlgn="base" latinLnBrk="0" hangingPunct="1">
              <a:lnSpc>
                <a:spcPct val="100000"/>
              </a:lnSpc>
              <a:spcBef>
                <a:spcPct val="0"/>
              </a:spcBef>
              <a:spcAft>
                <a:spcPct val="0"/>
              </a:spcAft>
              <a:buClrTx/>
              <a:buSzTx/>
              <a:buFontTx/>
              <a:buNone/>
              <a:tabLst/>
              <a:defRPr/>
            </a:pPr>
            <a:r>
              <a:rPr kumimoji="1" lang="ja-JP" altLang="en-US" sz="8600" b="0" i="0" u="none" strike="noStrike" kern="1200" cap="none" spc="0" normalizeH="0" baseline="0" noProof="0">
                <a:ln>
                  <a:noFill/>
                </a:ln>
                <a:solidFill>
                  <a:srgbClr val="FFFF00"/>
                </a:solidFill>
                <a:effectLst/>
                <a:uLnTx/>
                <a:uFillTx/>
                <a:latin typeface="UD デジタル 教科書体 NK-B" panose="02020700000000000000" pitchFamily="18" charset="-128"/>
                <a:ea typeface="UD デジタル 教科書体 NK-B" panose="02020700000000000000" pitchFamily="18" charset="-128"/>
              </a:rPr>
              <a:t>害　　障　</a:t>
            </a:r>
          </a:p>
        </p:txBody>
      </p:sp>
      <p:sp>
        <p:nvSpPr>
          <p:cNvPr id="17" name="上下矢印 16"/>
          <p:cNvSpPr/>
          <p:nvPr/>
        </p:nvSpPr>
        <p:spPr bwMode="auto">
          <a:xfrm>
            <a:off x="4200524" y="2924181"/>
            <a:ext cx="790575" cy="2808281"/>
          </a:xfrm>
          <a:prstGeom prst="upDownArrow">
            <a:avLst>
              <a:gd name="adj1" fmla="val 50000"/>
              <a:gd name="adj2" fmla="val 36063"/>
            </a:avLst>
          </a:prstGeom>
          <a:solidFill>
            <a:srgbClr val="FFFF00"/>
          </a:solidFill>
          <a:ln w="9525" cap="flat" cmpd="sng" algn="ctr">
            <a:solidFill>
              <a:schemeClr val="tx1"/>
            </a:solidFill>
            <a:prstDash val="solid"/>
            <a:miter lim="800000"/>
            <a:headEnd type="none" w="med" len="med"/>
            <a:tailEnd type="none" w="med" len="med"/>
          </a:ln>
          <a:effectLst/>
        </p:spPr>
        <p:txBody>
          <a:bodyPr vert="eaVert" wrap="none">
            <a:normAutofit fontScale="25000" lnSpcReduction="20000"/>
          </a:bodyPr>
          <a:lstStyle/>
          <a:p>
            <a:pPr marL="0" marR="0" lvl="0" indent="186055" algn="l" defTabSz="914400" rtl="0" eaLnBrk="1" fontAlgn="base" latinLnBrk="0" hangingPunct="1">
              <a:lnSpc>
                <a:spcPct val="100000"/>
              </a:lnSpc>
              <a:spcBef>
                <a:spcPct val="0"/>
              </a:spcBef>
              <a:spcAft>
                <a:spcPct val="0"/>
              </a:spcAft>
              <a:buClrTx/>
              <a:buSzTx/>
              <a:buFontTx/>
              <a:buNone/>
              <a:tabLst/>
              <a:defRPr/>
            </a:pPr>
            <a:r>
              <a:rPr kumimoji="1" lang="ja-JP" altLang="en-US" sz="8600" b="0" i="0" u="none" strike="noStrike" kern="1200" cap="none" spc="0" normalizeH="0" baseline="0" noProof="0">
                <a:ln>
                  <a:noFill/>
                </a:ln>
                <a:solidFill>
                  <a:srgbClr val="FF0000"/>
                </a:solidFill>
                <a:effectLst/>
                <a:uLnTx/>
                <a:uFillTx/>
                <a:latin typeface="UD デジタル 教科書体 NK-B" panose="02020700000000000000" pitchFamily="18" charset="-128"/>
                <a:ea typeface="UD デジタル 教科書体 NK-B" panose="02020700000000000000" pitchFamily="18" charset="-128"/>
              </a:rPr>
              <a:t>ムラトクペス閉自</a:t>
            </a:r>
          </a:p>
        </p:txBody>
      </p:sp>
      <p:grpSp>
        <p:nvGrpSpPr>
          <p:cNvPr id="19" name="Group 10">
            <a:extLst>
              <a:ext uri="{FF2B5EF4-FFF2-40B4-BE49-F238E27FC236}">
                <a16:creationId xmlns:a16="http://schemas.microsoft.com/office/drawing/2014/main" id="{7363F005-1948-4BE9-9BEA-77EAE9A35EBA}"/>
              </a:ext>
            </a:extLst>
          </p:cNvPr>
          <p:cNvGrpSpPr/>
          <p:nvPr/>
        </p:nvGrpSpPr>
        <p:grpSpPr bwMode="auto">
          <a:xfrm>
            <a:off x="4211638" y="5586809"/>
            <a:ext cx="4676328" cy="1298575"/>
            <a:chOff x="2496" y="3504"/>
            <a:chExt cx="1776" cy="818"/>
          </a:xfrm>
        </p:grpSpPr>
        <p:sp>
          <p:nvSpPr>
            <p:cNvPr id="20" name="Rectangle 5">
              <a:extLst>
                <a:ext uri="{FF2B5EF4-FFF2-40B4-BE49-F238E27FC236}">
                  <a16:creationId xmlns:a16="http://schemas.microsoft.com/office/drawing/2014/main" id="{D8E6BA8D-55C8-4D6F-AE9A-BF6CA6C12B41}"/>
                </a:ext>
              </a:extLst>
            </p:cNvPr>
            <p:cNvSpPr>
              <a:spLocks noChangeArrowheads="1"/>
            </p:cNvSpPr>
            <p:nvPr/>
          </p:nvSpPr>
          <p:spPr bwMode="auto">
            <a:xfrm>
              <a:off x="3024" y="3504"/>
              <a:ext cx="1248" cy="818"/>
            </a:xfrm>
            <a:prstGeom prst="rect">
              <a:avLst/>
            </a:prstGeom>
            <a:solidFill>
              <a:srgbClr val="FF0000"/>
            </a:solidFill>
            <a:ln w="38100" cmpd="dbl">
              <a:solidFill>
                <a:srgbClr val="FF0000"/>
              </a:solidFill>
              <a:miter lim="800000"/>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Arial" pitchFamily="34" charset="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Arial" pitchFamily="34" charset="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Arial" pitchFamily="34" charset="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Arial" pitchFamily="34" charset="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a:ln>
                    <a:noFill/>
                  </a:ln>
                  <a:solidFill>
                    <a:srgbClr val="FFFF00"/>
                  </a:solidFill>
                  <a:effectLst/>
                  <a:uLnTx/>
                  <a:uFillTx/>
                  <a:latin typeface="UD デジタル 教科書体 NK-B" panose="02020700000000000000" pitchFamily="18" charset="-128"/>
                  <a:ea typeface="UD デジタル 教科書体 NK-B" panose="02020700000000000000" pitchFamily="18" charset="-128"/>
                </a:rPr>
                <a:t>塩辛い対応</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a:ln>
                    <a:noFill/>
                  </a:ln>
                  <a:solidFill>
                    <a:srgbClr val="FFFF00"/>
                  </a:solidFill>
                  <a:effectLst/>
                  <a:uLnTx/>
                  <a:uFillTx/>
                  <a:latin typeface="UD デジタル 教科書体 NK-B" panose="02020700000000000000" pitchFamily="18" charset="-128"/>
                  <a:ea typeface="UD デジタル 教科書体 NK-B" panose="02020700000000000000" pitchFamily="18" charset="-128"/>
                </a:rPr>
                <a:t>たとえば言葉だけでくどくどと</a:t>
              </a:r>
              <a:endParaRPr kumimoji="1" lang="en-US" altLang="ja-JP" sz="2000" b="0" i="0" u="none" strike="noStrike" kern="1200" cap="none" spc="0" normalizeH="0" baseline="0" noProof="0">
                <a:ln>
                  <a:noFill/>
                </a:ln>
                <a:solidFill>
                  <a:srgbClr val="FFFF00"/>
                </a:solidFill>
                <a:effectLst/>
                <a:uLnTx/>
                <a:uFillTx/>
                <a:latin typeface="UD デジタル 教科書体 NK-B" panose="02020700000000000000" pitchFamily="18" charset="-128"/>
                <a:ea typeface="UD デジタル 教科書体 NK-B" panose="02020700000000000000" pitchFamily="18"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a:ln>
                    <a:noFill/>
                  </a:ln>
                  <a:solidFill>
                    <a:srgbClr val="FFFF00"/>
                  </a:solidFill>
                  <a:effectLst/>
                  <a:uLnTx/>
                  <a:uFillTx/>
                  <a:latin typeface="UD デジタル 教科書体 NK-B" panose="02020700000000000000" pitchFamily="18" charset="-128"/>
                  <a:ea typeface="UD デジタル 教科書体 NK-B" panose="02020700000000000000" pitchFamily="18" charset="-128"/>
                </a:rPr>
                <a:t>メリをつく（＝社会的障壁）</a:t>
              </a:r>
            </a:p>
          </p:txBody>
        </p:sp>
        <p:sp>
          <p:nvSpPr>
            <p:cNvPr id="21" name="Line 11">
              <a:extLst>
                <a:ext uri="{FF2B5EF4-FFF2-40B4-BE49-F238E27FC236}">
                  <a16:creationId xmlns:a16="http://schemas.microsoft.com/office/drawing/2014/main" id="{E81C0BA0-CFF8-425E-A2EA-23B54510DE22}"/>
                </a:ext>
              </a:extLst>
            </p:cNvPr>
            <p:cNvSpPr>
              <a:spLocks noChangeShapeType="1"/>
            </p:cNvSpPr>
            <p:nvPr/>
          </p:nvSpPr>
          <p:spPr bwMode="auto">
            <a:xfrm>
              <a:off x="2496" y="3888"/>
              <a:ext cx="528" cy="0"/>
            </a:xfrm>
            <a:prstGeom prst="line">
              <a:avLst/>
            </a:prstGeom>
            <a:noFill/>
            <a:ln w="76200">
              <a:solidFill>
                <a:srgbClr val="FF0000"/>
              </a:solidFill>
              <a:round/>
              <a:head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zh-TW" altLang="en-US" sz="2400" b="0" i="0" u="none" strike="noStrike" kern="1200" cap="none" spc="0" normalizeH="0" baseline="0" noProof="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endParaRPr>
            </a:p>
          </p:txBody>
        </p:sp>
      </p:grpSp>
      <p:sp>
        <p:nvSpPr>
          <p:cNvPr id="22" name="爆発 2 15">
            <a:extLst>
              <a:ext uri="{FF2B5EF4-FFF2-40B4-BE49-F238E27FC236}">
                <a16:creationId xmlns:a16="http://schemas.microsoft.com/office/drawing/2014/main" id="{BC6F72F7-6414-4050-9865-CD98E3E7A6E5}"/>
              </a:ext>
            </a:extLst>
          </p:cNvPr>
          <p:cNvSpPr>
            <a:spLocks noChangeArrowheads="1"/>
          </p:cNvSpPr>
          <p:nvPr/>
        </p:nvSpPr>
        <p:spPr bwMode="auto">
          <a:xfrm>
            <a:off x="287494" y="3054350"/>
            <a:ext cx="3887788" cy="3959225"/>
          </a:xfrm>
          <a:prstGeom prst="irregularSeal2">
            <a:avLst/>
          </a:prstGeom>
          <a:solidFill>
            <a:srgbClr val="F63E04"/>
          </a:solidFill>
          <a:ln w="9525" algn="ctr">
            <a:solidFill>
              <a:schemeClr val="tx1"/>
            </a:solidFill>
            <a:round/>
            <a:headEnd/>
            <a:tailEnd/>
          </a:ln>
        </p:spPr>
        <p:txBody>
          <a:bodyPr wrap="none"/>
          <a:lstStyle>
            <a:lvl1pPr eaLnBrk="0" hangingPunct="0">
              <a:spcBef>
                <a:spcPct val="20000"/>
              </a:spcBef>
              <a:buClr>
                <a:schemeClr val="folHlink"/>
              </a:buClr>
              <a:buSzPct val="60000"/>
              <a:buFont typeface="Wingdings" panose="05000000000000000000" pitchFamily="2" charset="2"/>
              <a:buChar char="n"/>
              <a:defRPr kumimoji="1" sz="3200">
                <a:solidFill>
                  <a:schemeClr val="tx1"/>
                </a:solidFill>
                <a:latin typeface="Arial" panose="020B060402020202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kumimoji="1" sz="2800">
                <a:solidFill>
                  <a:schemeClr val="tx1"/>
                </a:solidFill>
                <a:latin typeface="Arial" panose="020B060402020202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Arial" panose="020B060402020202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Arial" panose="020B060402020202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2400" b="0" i="0" u="none" strike="noStrike" kern="1200" cap="none" spc="0" normalizeH="0" baseline="0" noProof="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a:ln>
                  <a:noFill/>
                </a:ln>
                <a:solidFill>
                  <a:srgbClr val="FFFF00"/>
                </a:solidFill>
                <a:effectLst/>
                <a:uLnTx/>
                <a:uFillTx/>
                <a:latin typeface="UD デジタル 教科書体 NK-B" panose="02020700000000000000" pitchFamily="18" charset="-128"/>
                <a:ea typeface="UD デジタル 教科書体 NK-B" panose="02020700000000000000" pitchFamily="18" charset="-128"/>
              </a:rPr>
              <a:t>コミュニケーションの</a:t>
            </a:r>
            <a:endParaRPr kumimoji="1" lang="en-US" altLang="ja-JP" sz="2400" b="1" i="0" u="none" strike="noStrike" kern="1200" cap="none" spc="0" normalizeH="0" baseline="0" noProof="0">
              <a:ln>
                <a:noFill/>
              </a:ln>
              <a:solidFill>
                <a:srgbClr val="FFFF00"/>
              </a:solidFill>
              <a:effectLst/>
              <a:uLnTx/>
              <a:uFillTx/>
              <a:latin typeface="UD デジタル 教科書体 NK-B" panose="02020700000000000000" pitchFamily="18" charset="-128"/>
              <a:ea typeface="UD デジタル 教科書体 NK-B" panose="02020700000000000000" pitchFamily="18"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a:ln>
                  <a:noFill/>
                </a:ln>
                <a:solidFill>
                  <a:srgbClr val="FFFF00"/>
                </a:solidFill>
                <a:effectLst/>
                <a:uLnTx/>
                <a:uFillTx/>
                <a:latin typeface="UD デジタル 教科書体 NK-B" panose="02020700000000000000" pitchFamily="18" charset="-128"/>
                <a:ea typeface="UD デジタル 教科書体 NK-B" panose="02020700000000000000" pitchFamily="18" charset="-128"/>
              </a:rPr>
              <a:t>問題は</a:t>
            </a:r>
            <a:endParaRPr kumimoji="1" lang="en-US" altLang="ja-JP" sz="2400" b="1" i="0" u="none" strike="noStrike" kern="1200" cap="none" spc="0" normalizeH="0" baseline="0" noProof="0">
              <a:ln>
                <a:noFill/>
              </a:ln>
              <a:solidFill>
                <a:srgbClr val="FFFF00"/>
              </a:solidFill>
              <a:effectLst/>
              <a:uLnTx/>
              <a:uFillTx/>
              <a:latin typeface="UD デジタル 教科書体 NK-B" panose="02020700000000000000" pitchFamily="18" charset="-128"/>
              <a:ea typeface="UD デジタル 教科書体 NK-B" panose="02020700000000000000" pitchFamily="18"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a:ln>
                  <a:noFill/>
                </a:ln>
                <a:solidFill>
                  <a:srgbClr val="FFFF00"/>
                </a:solidFill>
                <a:effectLst/>
                <a:uLnTx/>
                <a:uFillTx/>
                <a:latin typeface="UD デジタル 教科書体 NK-B" panose="02020700000000000000" pitchFamily="18" charset="-128"/>
                <a:ea typeface="UD デジタル 教科書体 NK-B" panose="02020700000000000000" pitchFamily="18" charset="-128"/>
              </a:rPr>
              <a:t>深刻</a:t>
            </a:r>
          </a:p>
        </p:txBody>
      </p:sp>
      <p:sp>
        <p:nvSpPr>
          <p:cNvPr id="23" name="Rectangle 5">
            <a:extLst>
              <a:ext uri="{FF2B5EF4-FFF2-40B4-BE49-F238E27FC236}">
                <a16:creationId xmlns:a16="http://schemas.microsoft.com/office/drawing/2014/main" id="{BC84287F-B8D4-4B54-8573-55E6852DB163}"/>
              </a:ext>
            </a:extLst>
          </p:cNvPr>
          <p:cNvSpPr>
            <a:spLocks noChangeArrowheads="1"/>
          </p:cNvSpPr>
          <p:nvPr/>
        </p:nvSpPr>
        <p:spPr bwMode="auto">
          <a:xfrm>
            <a:off x="946150" y="1219200"/>
            <a:ext cx="2833762"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Arial" charset="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Arial" charset="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Arial" charset="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Arial" charset="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a:ln>
                  <a:noFill/>
                </a:ln>
                <a:solidFill>
                  <a:srgbClr val="FF0000"/>
                </a:solidFill>
                <a:effectLst/>
                <a:uLnTx/>
                <a:uFillTx/>
                <a:latin typeface="UD デジタル 教科書体 NK-B" panose="02020700000000000000" pitchFamily="18" charset="-128"/>
                <a:ea typeface="UD デジタル 教科書体 NK-B" panose="02020700000000000000" pitchFamily="18" charset="-128"/>
              </a:rPr>
              <a:t>問題提起</a:t>
            </a:r>
            <a:r>
              <a:rPr lang="ja-JP" altLang="en-US">
                <a:solidFill>
                  <a:srgbClr val="FF0000"/>
                </a:solidFill>
                <a:latin typeface="UD デジタル 教科書体 NK-B" panose="02020700000000000000" pitchFamily="18" charset="-128"/>
                <a:ea typeface="UD デジタル 教科書体 NK-B" panose="02020700000000000000" pitchFamily="18" charset="-128"/>
              </a:rPr>
              <a:t>行動</a:t>
            </a:r>
            <a:endParaRPr lang="en-US" altLang="ja-JP">
              <a:solidFill>
                <a:srgbClr val="FF0000"/>
              </a:solidFill>
              <a:latin typeface="UD デジタル 教科書体 NK-B" panose="02020700000000000000" pitchFamily="18" charset="-128"/>
              <a:ea typeface="UD デジタル 教科書体 NK-B" panose="02020700000000000000" pitchFamily="18"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ja-JP" sz="2000">
                <a:solidFill>
                  <a:srgbClr val="FF0000"/>
                </a:solidFill>
                <a:latin typeface="UD デジタル 教科書体 NK-B" panose="02020700000000000000" pitchFamily="18" charset="-128"/>
                <a:ea typeface="UD デジタル 教科書体 NK-B" panose="02020700000000000000" pitchFamily="18" charset="-128"/>
              </a:rPr>
              <a:t>(</a:t>
            </a:r>
            <a:r>
              <a:rPr kumimoji="1" lang="ja-JP" altLang="en-US" sz="2000" b="0" i="0" u="none" strike="noStrike" kern="1200" cap="none" spc="0" normalizeH="0" baseline="0" noProof="0">
                <a:ln>
                  <a:noFill/>
                </a:ln>
                <a:solidFill>
                  <a:srgbClr val="FF0000"/>
                </a:solidFill>
                <a:effectLst/>
                <a:uLnTx/>
                <a:uFillTx/>
                <a:latin typeface="UD デジタル 教科書体 NK-B" panose="02020700000000000000" pitchFamily="18" charset="-128"/>
                <a:ea typeface="UD デジタル 教科書体 NK-B" panose="02020700000000000000" pitchFamily="18" charset="-128"/>
              </a:rPr>
              <a:t>癇癪・自傷・攻撃・破壊など</a:t>
            </a:r>
            <a:r>
              <a:rPr lang="ja-JP" altLang="en-US" sz="2000">
                <a:solidFill>
                  <a:srgbClr val="FF0000"/>
                </a:solidFill>
                <a:latin typeface="UD デジタル 教科書体 NK-B" panose="02020700000000000000" pitchFamily="18" charset="-128"/>
                <a:ea typeface="UD デジタル 教科書体 NK-B" panose="02020700000000000000" pitchFamily="18" charset="-128"/>
              </a:rPr>
              <a:t>）</a:t>
            </a:r>
            <a:endParaRPr kumimoji="1" lang="ja-JP" altLang="en-US" sz="1600" b="0" i="0" u="none" strike="noStrike" kern="1200" cap="none" spc="0" normalizeH="0" baseline="0" noProof="0">
              <a:ln>
                <a:noFill/>
              </a:ln>
              <a:solidFill>
                <a:srgbClr val="FF0000"/>
              </a:solidFill>
              <a:effectLst/>
              <a:uLnTx/>
              <a:uFillTx/>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1610447363"/>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strVal val="#ppt_w*0.70"/>
                                          </p:val>
                                        </p:tav>
                                        <p:tav tm="100000">
                                          <p:val>
                                            <p:strVal val="#ppt_w"/>
                                          </p:val>
                                        </p:tav>
                                      </p:tavLst>
                                    </p:anim>
                                    <p:anim calcmode="lin" valueType="num">
                                      <p:cBhvr>
                                        <p:cTn id="8" dur="1000" fill="hold"/>
                                        <p:tgtEl>
                                          <p:spTgt spid="22"/>
                                        </p:tgtEl>
                                        <p:attrNameLst>
                                          <p:attrName>ppt_h</p:attrName>
                                        </p:attrNameLst>
                                      </p:cBhvr>
                                      <p:tavLst>
                                        <p:tav tm="0">
                                          <p:val>
                                            <p:strVal val="#ppt_h"/>
                                          </p:val>
                                        </p:tav>
                                        <p:tav tm="100000">
                                          <p:val>
                                            <p:strVal val="#ppt_h"/>
                                          </p:val>
                                        </p:tav>
                                      </p:tavLst>
                                    </p:anim>
                                    <p:animEffect transition="in" filter="fade">
                                      <p:cBhvr>
                                        <p:cTn id="9"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grpSp>
        <p:nvGrpSpPr>
          <p:cNvPr id="75778" name="Group 2"/>
          <p:cNvGrpSpPr/>
          <p:nvPr/>
        </p:nvGrpSpPr>
        <p:grpSpPr bwMode="auto">
          <a:xfrm>
            <a:off x="0" y="0"/>
            <a:ext cx="5029200" cy="6858000"/>
            <a:chOff x="0" y="576"/>
            <a:chExt cx="3168" cy="3744"/>
          </a:xfrm>
        </p:grpSpPr>
        <p:pic>
          <p:nvPicPr>
            <p:cNvPr id="75790" name="Picture 3" descr="F:\参考資料\sk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6"/>
              <a:ext cx="3168" cy="158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75791" name="Picture 4" descr="F:\参考資料\se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160"/>
              <a:ext cx="3168" cy="2160"/>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75779" name="Rectangle 5"/>
          <p:cNvSpPr>
            <a:spLocks noGrp="1" noChangeArrowheads="1"/>
          </p:cNvSpPr>
          <p:nvPr>
            <p:ph type="title" idx="4294967295"/>
          </p:nvPr>
        </p:nvSpPr>
        <p:spPr>
          <a:xfrm>
            <a:off x="1151255" y="201930"/>
            <a:ext cx="7792720" cy="1159045"/>
          </a:xfrm>
        </p:spPr>
        <p:txBody>
          <a:bodyPr>
            <a:normAutofit fontScale="90000"/>
          </a:bodyPr>
          <a:lstStyle/>
          <a:p>
            <a:pPr algn="ctr" eaLnBrk="1" hangingPunct="1"/>
            <a:r>
              <a:rPr lang="ja-JP" altLang="en-US" sz="3600">
                <a:solidFill>
                  <a:schemeClr val="tx1"/>
                </a:solidFill>
                <a:latin typeface="UD デジタル 教科書体 NK-B" panose="02020700000000000000" pitchFamily="18" charset="-128"/>
                <a:ea typeface="UD デジタル 教科書体 NK-B" panose="02020700000000000000" pitchFamily="18" charset="-128"/>
              </a:rPr>
              <a:t>適切な理解と支援の場合</a:t>
            </a:r>
            <a:br>
              <a:rPr lang="ja-JP" altLang="en-US" sz="3600">
                <a:solidFill>
                  <a:schemeClr val="tx1"/>
                </a:solidFill>
                <a:latin typeface="UD デジタル 教科書体 NK-B" panose="02020700000000000000" pitchFamily="18" charset="-128"/>
                <a:ea typeface="UD デジタル 教科書体 NK-B" panose="02020700000000000000" pitchFamily="18" charset="-128"/>
              </a:rPr>
            </a:br>
            <a:r>
              <a:rPr lang="en-US" altLang="ja-JP" sz="3600">
                <a:solidFill>
                  <a:schemeClr val="tx1"/>
                </a:solidFill>
                <a:latin typeface="UD デジタル 教科書体 NK-B" panose="02020700000000000000" pitchFamily="18" charset="-128"/>
                <a:ea typeface="UD デジタル 教科書体 NK-B" panose="02020700000000000000" pitchFamily="18" charset="-128"/>
              </a:rPr>
              <a:t>(</a:t>
            </a:r>
            <a:r>
              <a:rPr lang="ja-JP" altLang="en-US" sz="3600">
                <a:solidFill>
                  <a:schemeClr val="tx1"/>
                </a:solidFill>
                <a:latin typeface="UD デジタル 教科書体 NK-B" panose="02020700000000000000" pitchFamily="18" charset="-128"/>
                <a:ea typeface="UD デジタル 教科書体 NK-B" panose="02020700000000000000" pitchFamily="18" charset="-128"/>
              </a:rPr>
              <a:t>自閉スペクトラム</a:t>
            </a:r>
            <a:r>
              <a:rPr lang="en-US" altLang="ja-JP" sz="3600">
                <a:solidFill>
                  <a:schemeClr val="tx1"/>
                </a:solidFill>
                <a:latin typeface="UD デジタル 教科書体 NK-B" panose="02020700000000000000" pitchFamily="18" charset="-128"/>
                <a:ea typeface="UD デジタル 教科書体 NK-B" panose="02020700000000000000" pitchFamily="18" charset="-128"/>
              </a:rPr>
              <a:t>)</a:t>
            </a:r>
          </a:p>
        </p:txBody>
      </p:sp>
      <p:grpSp>
        <p:nvGrpSpPr>
          <p:cNvPr id="2" name="グループ化 1"/>
          <p:cNvGrpSpPr/>
          <p:nvPr/>
        </p:nvGrpSpPr>
        <p:grpSpPr>
          <a:xfrm>
            <a:off x="357188" y="2819400"/>
            <a:ext cx="3276600" cy="4038600"/>
            <a:chOff x="357188" y="2819400"/>
            <a:chExt cx="3276600" cy="4038600"/>
          </a:xfrm>
        </p:grpSpPr>
        <p:sp>
          <p:nvSpPr>
            <p:cNvPr id="249862" name="AutoShape 6"/>
            <p:cNvSpPr>
              <a:spLocks noChangeArrowheads="1"/>
            </p:cNvSpPr>
            <p:nvPr/>
          </p:nvSpPr>
          <p:spPr bwMode="auto">
            <a:xfrm>
              <a:off x="357188" y="2819400"/>
              <a:ext cx="3276600" cy="4038600"/>
            </a:xfrm>
            <a:prstGeom prst="hexagon">
              <a:avLst>
                <a:gd name="adj" fmla="val 23125"/>
                <a:gd name="vf" fmla="val 115470"/>
              </a:avLst>
            </a:prstGeom>
            <a:solidFill>
              <a:schemeClr val="bg1"/>
            </a:solidFill>
            <a:ln w="9525">
              <a:solidFill>
                <a:schemeClr val="tx1"/>
              </a:solidFill>
              <a:miter lim="800000"/>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Arial" charset="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Arial" charset="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Arial" charset="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Arial" charset="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endParaRPr>
            </a:p>
          </p:txBody>
        </p:sp>
        <p:sp>
          <p:nvSpPr>
            <p:cNvPr id="249863" name="Rectangle 6"/>
            <p:cNvSpPr>
              <a:spLocks noChangeArrowheads="1"/>
            </p:cNvSpPr>
            <p:nvPr/>
          </p:nvSpPr>
          <p:spPr bwMode="auto">
            <a:xfrm>
              <a:off x="685800" y="3124200"/>
              <a:ext cx="2667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Arial" charset="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Arial" charset="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Arial" charset="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Arial" charset="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rPr>
                <a:t>見せてもらえば</a:t>
              </a:r>
              <a:endParaRPr kumimoji="1" lang="en-US" altLang="ja-JP" sz="1800" b="0" i="0" u="none" strike="noStrike" kern="1200" cap="none" spc="0" normalizeH="0" baseline="0" noProof="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800" b="0" i="0" u="none" strike="noStrike" kern="1200" cap="none" spc="0" normalizeH="0" baseline="0" noProof="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rPr>
                <a:t>理解できる</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rPr>
                <a:t>見通しが立つ</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rPr>
                <a:t>何をすればよいのか</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rPr>
                <a:t>理解できる</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rPr>
                <a:t>要求や感情を</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rPr>
                <a:t>うまく表出できる</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rPr>
                <a:t>などなど</a:t>
              </a:r>
            </a:p>
          </p:txBody>
        </p:sp>
      </p:grpSp>
      <p:grpSp>
        <p:nvGrpSpPr>
          <p:cNvPr id="3" name="Group 8"/>
          <p:cNvGrpSpPr/>
          <p:nvPr/>
        </p:nvGrpSpPr>
        <p:grpSpPr bwMode="auto">
          <a:xfrm>
            <a:off x="4419599" y="5486400"/>
            <a:ext cx="4524375" cy="1219200"/>
            <a:chOff x="2784" y="3456"/>
            <a:chExt cx="2544" cy="768"/>
          </a:xfrm>
        </p:grpSpPr>
        <p:sp>
          <p:nvSpPr>
            <p:cNvPr id="75788" name="Rectangle 6"/>
            <p:cNvSpPr>
              <a:spLocks noChangeArrowheads="1"/>
            </p:cNvSpPr>
            <p:nvPr/>
          </p:nvSpPr>
          <p:spPr bwMode="auto">
            <a:xfrm>
              <a:off x="3312" y="3456"/>
              <a:ext cx="2016" cy="768"/>
            </a:xfrm>
            <a:prstGeom prst="rect">
              <a:avLst/>
            </a:prstGeom>
            <a:solidFill>
              <a:srgbClr val="CCFFCC"/>
            </a:solidFill>
            <a:ln w="38100" cmpd="dbl">
              <a:solidFill>
                <a:srgbClr val="339966"/>
              </a:solidFill>
              <a:miter lim="800000"/>
            </a:ln>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Arial" charset="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Arial" charset="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Arial" charset="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Arial" charset="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rPr>
                <a:t>塩辛くない対応</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rPr>
                <a:t>たとえば</a:t>
              </a:r>
              <a:r>
                <a:rPr kumimoji="1" lang="ja-JP" altLang="en-US" sz="1800" b="0" i="0" u="none" strike="noStrike" kern="1200" cap="none" spc="0" normalizeH="0" baseline="0" noProof="0">
                  <a:ln>
                    <a:noFill/>
                  </a:ln>
                  <a:solidFill>
                    <a:srgbClr val="FF0000"/>
                  </a:solidFill>
                  <a:effectLst/>
                  <a:uLnTx/>
                  <a:uFillTx/>
                  <a:latin typeface="UD デジタル 教科書体 NK-B" panose="02020700000000000000" pitchFamily="18" charset="-128"/>
                  <a:ea typeface="UD デジタル 教科書体 NK-B" panose="02020700000000000000" pitchFamily="18" charset="-128"/>
                </a:rPr>
                <a:t>ハリを活かした</a:t>
              </a:r>
              <a:r>
                <a:rPr kumimoji="1" lang="ja-JP" altLang="en-US" sz="1400" b="0" i="0" u="none" strike="noStrike" kern="1200" cap="none" spc="0" normalizeH="0" baseline="0" noProof="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rPr>
                <a:t>合理的配慮として</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rPr>
                <a:t>理解</a:t>
              </a:r>
              <a:r>
                <a:rPr kumimoji="1" lang="en-US" altLang="ja-JP" sz="2000" b="0" i="0" u="none" strike="noStrike" kern="1200" cap="none" spc="0" normalizeH="0" baseline="0" noProof="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rPr>
                <a:t>/</a:t>
              </a:r>
              <a:r>
                <a:rPr kumimoji="1" lang="ja-JP" altLang="en-US" sz="2000" b="0" i="0" u="none" strike="noStrike" kern="1200" cap="none" spc="0" normalizeH="0" baseline="0" noProof="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rPr>
                <a:t>表出コミュニケーションを</a:t>
              </a:r>
              <a:endParaRPr kumimoji="1" lang="en-US" altLang="ja-JP" sz="2000" b="0" i="0" u="none" strike="noStrike" kern="1200" cap="none" spc="0" normalizeH="0" baseline="0" noProof="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rPr>
                <a:t>視覚的に支援</a:t>
              </a:r>
            </a:p>
          </p:txBody>
        </p:sp>
        <p:sp>
          <p:nvSpPr>
            <p:cNvPr id="75789" name="Line 10"/>
            <p:cNvSpPr>
              <a:spLocks noChangeShapeType="1"/>
            </p:cNvSpPr>
            <p:nvPr/>
          </p:nvSpPr>
          <p:spPr bwMode="auto">
            <a:xfrm flipH="1">
              <a:off x="2784" y="3888"/>
              <a:ext cx="528" cy="0"/>
            </a:xfrm>
            <a:prstGeom prst="line">
              <a:avLst/>
            </a:prstGeom>
            <a:noFill/>
            <a:ln w="76200">
              <a:solidFill>
                <a:srgbClr val="339933"/>
              </a:solidFill>
              <a:rou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endParaRPr>
            </a:p>
          </p:txBody>
        </p:sp>
      </p:grpSp>
      <p:sp>
        <p:nvSpPr>
          <p:cNvPr id="75783" name="Rectangle 7"/>
          <p:cNvSpPr>
            <a:spLocks noChangeArrowheads="1"/>
          </p:cNvSpPr>
          <p:nvPr/>
        </p:nvSpPr>
        <p:spPr bwMode="auto">
          <a:xfrm>
            <a:off x="5334000" y="1196752"/>
            <a:ext cx="35052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chemeClr val="folHlink"/>
              </a:buClr>
              <a:buSzPct val="60000"/>
              <a:buFont typeface="Wingdings" pitchFamily="2" charset="2"/>
              <a:buChar char="n"/>
              <a:defRPr kumimoji="1" sz="3200">
                <a:solidFill>
                  <a:schemeClr val="tx1"/>
                </a:solidFill>
                <a:latin typeface="Arial" charset="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Arial" charset="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Arial" charset="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Arial" charset="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9pPr>
          </a:lstStyle>
          <a:p>
            <a:pPr marR="0" lvl="0" algn="l" defTabSz="914400" rtl="0" eaLnBrk="1" fontAlgn="base" latinLnBrk="0" hangingPunct="1">
              <a:lnSpc>
                <a:spcPct val="100000"/>
              </a:lnSpc>
              <a:spcBef>
                <a:spcPct val="0"/>
              </a:spcBef>
              <a:spcAft>
                <a:spcPct val="0"/>
              </a:spcAft>
              <a:buClrTx/>
              <a:buSzTx/>
              <a:buFont typeface="Wingdings" panose="05000000000000000000" pitchFamily="2" charset="2"/>
              <a:buChar char="l"/>
              <a:tabLst/>
              <a:defRPr/>
            </a:pPr>
            <a:r>
              <a:rPr kumimoji="1" lang="ja-JP" altLang="en-US" sz="2800" b="0" i="0" u="none" strike="noStrike" kern="1200" cap="none" spc="0" normalizeH="0" baseline="0" noProof="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rPr>
              <a:t>メリハリ</a:t>
            </a:r>
            <a:r>
              <a:rPr kumimoji="1" lang="en-US" altLang="ja-JP" sz="2800" b="0" i="0" u="none" strike="noStrike" kern="1200" cap="none" spc="0" normalizeH="0" baseline="0" noProof="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rPr>
              <a:t>(</a:t>
            </a:r>
            <a:r>
              <a:rPr kumimoji="1" lang="ja-JP" altLang="en-US" sz="2800" b="0" i="0" u="none" strike="noStrike" kern="1200" cap="none" spc="0" normalizeH="0" baseline="0" noProof="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rPr>
              <a:t>特性</a:t>
            </a:r>
            <a:r>
              <a:rPr kumimoji="1" lang="en-US" altLang="ja-JP" sz="2800" b="0" i="0" u="none" strike="noStrike" kern="1200" cap="none" spc="0" normalizeH="0" baseline="0" noProof="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rPr>
              <a:t>)</a:t>
            </a:r>
            <a:r>
              <a:rPr kumimoji="1" lang="ja-JP" altLang="en-US" sz="2800" b="0" i="0" u="none" strike="noStrike" kern="1200" cap="none" spc="0" normalizeH="0" baseline="0" noProof="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rPr>
              <a:t>や状況因を理解し，適切な支援方法を見つけることが，塩分濃度を下げる。</a:t>
            </a:r>
          </a:p>
          <a:p>
            <a:pPr marR="0" lvl="0" algn="l" defTabSz="914400" rtl="0" eaLnBrk="1" fontAlgn="base" latinLnBrk="0" hangingPunct="1">
              <a:lnSpc>
                <a:spcPct val="100000"/>
              </a:lnSpc>
              <a:spcBef>
                <a:spcPct val="0"/>
              </a:spcBef>
              <a:spcAft>
                <a:spcPct val="0"/>
              </a:spcAft>
              <a:buClrTx/>
              <a:buSzTx/>
              <a:buFont typeface="Wingdings" panose="05000000000000000000" pitchFamily="2" charset="2"/>
              <a:buChar char="l"/>
              <a:tabLst/>
              <a:defRPr/>
            </a:pPr>
            <a:r>
              <a:rPr kumimoji="1" lang="ja-JP" altLang="en-US" sz="2800" b="0" i="0" u="none" strike="noStrike" kern="1200" cap="none" spc="0" normalizeH="0" baseline="0" noProof="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rPr>
              <a:t>塩分濃度が下がれば，氷山は沈む。</a:t>
            </a:r>
          </a:p>
          <a:p>
            <a:pPr marR="0" lvl="0" algn="l" defTabSz="914400" rtl="0" eaLnBrk="1" fontAlgn="base" latinLnBrk="0" hangingPunct="1">
              <a:lnSpc>
                <a:spcPct val="100000"/>
              </a:lnSpc>
              <a:spcBef>
                <a:spcPct val="0"/>
              </a:spcBef>
              <a:spcAft>
                <a:spcPct val="0"/>
              </a:spcAft>
              <a:buClrTx/>
              <a:buSzTx/>
              <a:buFont typeface="Wingdings" panose="05000000000000000000" pitchFamily="2" charset="2"/>
              <a:buChar char="l"/>
              <a:tabLst/>
              <a:defRPr/>
            </a:pPr>
            <a:r>
              <a:rPr kumimoji="1" lang="ja-JP" altLang="en-US" sz="2800" b="0" i="0" u="none" strike="noStrike" kern="1200" cap="none" spc="0" normalizeH="0" baseline="0" noProof="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rPr>
              <a:t>問題提起行動は軽減あるいは消失する。</a:t>
            </a:r>
          </a:p>
        </p:txBody>
      </p:sp>
      <p:sp>
        <p:nvSpPr>
          <p:cNvPr id="75784" name="AutoShape 12"/>
          <p:cNvSpPr>
            <a:spLocks noChangeArrowheads="1"/>
          </p:cNvSpPr>
          <p:nvPr/>
        </p:nvSpPr>
        <p:spPr bwMode="auto">
          <a:xfrm>
            <a:off x="285750" y="500063"/>
            <a:ext cx="914400" cy="838200"/>
          </a:xfrm>
          <a:prstGeom prst="sun">
            <a:avLst>
              <a:gd name="adj" fmla="val 25000"/>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kumimoji="1" sz="3200">
                <a:solidFill>
                  <a:schemeClr val="tx1"/>
                </a:solidFill>
                <a:latin typeface="Arial" charset="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Arial" charset="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Arial" charset="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Arial" charset="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endParaRPr>
          </a:p>
        </p:txBody>
      </p:sp>
      <p:sp>
        <p:nvSpPr>
          <p:cNvPr id="14" name="上下矢印 13"/>
          <p:cNvSpPr/>
          <p:nvPr/>
        </p:nvSpPr>
        <p:spPr bwMode="auto">
          <a:xfrm>
            <a:off x="3563938" y="2924175"/>
            <a:ext cx="792162" cy="3933825"/>
          </a:xfrm>
          <a:prstGeom prst="upDownArrow">
            <a:avLst>
              <a:gd name="adj1" fmla="val 50000"/>
              <a:gd name="adj2" fmla="val 36063"/>
            </a:avLst>
          </a:prstGeom>
          <a:solidFill>
            <a:srgbClr val="FFFF00"/>
          </a:solidFill>
          <a:ln w="9525" cap="flat" cmpd="sng" algn="ctr">
            <a:solidFill>
              <a:schemeClr val="tx1"/>
            </a:solidFill>
            <a:prstDash val="solid"/>
            <a:miter lim="800000"/>
            <a:headEnd type="none" w="med" len="med"/>
            <a:tailEnd type="none" w="med" len="med"/>
          </a:ln>
          <a:effectLst/>
        </p:spPr>
        <p:txBody>
          <a:bodyPr vert="eaVert" wrap="none">
            <a:normAutofit fontScale="25000" lnSpcReduction="20000"/>
          </a:bodyPr>
          <a:lstStyle/>
          <a:p>
            <a:pPr marL="0" marR="0" lvl="0" indent="186055" algn="ctr" defTabSz="914400" rtl="0" eaLnBrk="1" fontAlgn="base" latinLnBrk="0" hangingPunct="1">
              <a:lnSpc>
                <a:spcPct val="100000"/>
              </a:lnSpc>
              <a:spcBef>
                <a:spcPct val="0"/>
              </a:spcBef>
              <a:spcAft>
                <a:spcPct val="0"/>
              </a:spcAft>
              <a:buClrTx/>
              <a:buSzTx/>
              <a:buFontTx/>
              <a:buNone/>
              <a:tabLst/>
              <a:defRPr/>
            </a:pPr>
            <a:r>
              <a:rPr kumimoji="1" lang="ja-JP" altLang="en-US" sz="8600" b="0" i="0" u="none" strike="noStrike" kern="1200" cap="none" spc="0" normalizeH="0" baseline="0" noProof="0">
                <a:ln>
                  <a:noFill/>
                </a:ln>
                <a:solidFill>
                  <a:srgbClr val="FF0000"/>
                </a:solidFill>
                <a:effectLst/>
                <a:uLnTx/>
                <a:uFillTx/>
                <a:latin typeface="UD デジタル 教科書体 NK-B" panose="02020700000000000000" pitchFamily="18" charset="-128"/>
                <a:ea typeface="UD デジタル 教科書体 NK-B" panose="02020700000000000000" pitchFamily="18" charset="-128"/>
              </a:rPr>
              <a:t>自閉スペクトラム</a:t>
            </a:r>
          </a:p>
        </p:txBody>
      </p:sp>
    </p:spTree>
    <p:extLst>
      <p:ext uri="{BB962C8B-B14F-4D97-AF65-F5344CB8AC3E}">
        <p14:creationId xmlns:p14="http://schemas.microsoft.com/office/powerpoint/2010/main" val="471830316"/>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5586" name="タイトル 1"/>
          <p:cNvSpPr>
            <a:spLocks noGrp="1"/>
          </p:cNvSpPr>
          <p:nvPr>
            <p:ph type="title"/>
          </p:nvPr>
        </p:nvSpPr>
        <p:spPr>
          <a:xfrm>
            <a:off x="684213" y="476250"/>
            <a:ext cx="7793037" cy="1143000"/>
          </a:xfrm>
        </p:spPr>
        <p:txBody>
          <a:bodyPr/>
          <a:lstStyle/>
          <a:p>
            <a:pPr algn="ctr"/>
            <a:r>
              <a:rPr lang="en-US" altLang="ja-JP">
                <a:solidFill>
                  <a:schemeClr val="tx1"/>
                </a:solidFill>
                <a:latin typeface="UD デジタル 教科書体 NK-B" panose="02020700000000000000" pitchFamily="18" charset="-128"/>
                <a:ea typeface="UD デジタル 教科書体 NK-B" panose="02020700000000000000" pitchFamily="18" charset="-128"/>
              </a:rPr>
              <a:t>ABCDEF</a:t>
            </a:r>
            <a:r>
              <a:rPr lang="ja-JP" altLang="en-US">
                <a:solidFill>
                  <a:schemeClr val="tx1"/>
                </a:solidFill>
                <a:latin typeface="UD デジタル 教科書体 NK-B" panose="02020700000000000000" pitchFamily="18" charset="-128"/>
                <a:ea typeface="UD デジタル 教科書体 NK-B" panose="02020700000000000000" pitchFamily="18" charset="-128"/>
              </a:rPr>
              <a:t>分析</a:t>
            </a:r>
            <a:r>
              <a:rPr lang="en-US" altLang="ja-JP">
                <a:solidFill>
                  <a:schemeClr val="tx1"/>
                </a:solidFill>
                <a:latin typeface="UD デジタル 教科書体 NK-B" panose="02020700000000000000" pitchFamily="18" charset="-128"/>
                <a:ea typeface="UD デジタル 教科書体 NK-B" panose="02020700000000000000" pitchFamily="18" charset="-128"/>
              </a:rPr>
              <a:t>(</a:t>
            </a:r>
            <a:r>
              <a:rPr lang="ja-JP" altLang="en-US">
                <a:solidFill>
                  <a:schemeClr val="tx1"/>
                </a:solidFill>
                <a:latin typeface="UD デジタル 教科書体 NK-B" panose="02020700000000000000" pitchFamily="18" charset="-128"/>
                <a:ea typeface="UD デジタル 教科書体 NK-B" panose="02020700000000000000" pitchFamily="18" charset="-128"/>
              </a:rPr>
              <a:t>門</a:t>
            </a:r>
            <a:r>
              <a:rPr lang="en-US" altLang="ja-JP">
                <a:solidFill>
                  <a:schemeClr val="tx1"/>
                </a:solidFill>
                <a:latin typeface="UD デジタル 教科書体 NK-B" panose="02020700000000000000" pitchFamily="18" charset="-128"/>
                <a:ea typeface="UD デジタル 教科書体 NK-B" panose="02020700000000000000" pitchFamily="18" charset="-128"/>
              </a:rPr>
              <a:t>)</a:t>
            </a:r>
            <a:endParaRPr lang="ja-JP" altLang="en-US">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7171" name="コンテンツ プレースホルダー 2"/>
          <p:cNvSpPr>
            <a:spLocks noGrp="1"/>
          </p:cNvSpPr>
          <p:nvPr>
            <p:ph idx="1"/>
          </p:nvPr>
        </p:nvSpPr>
        <p:spPr>
          <a:xfrm>
            <a:off x="904056" y="2193925"/>
            <a:ext cx="7772400" cy="4114800"/>
          </a:xfrm>
        </p:spPr>
        <p:txBody>
          <a:bodyPr/>
          <a:lstStyle/>
          <a:p>
            <a:pPr>
              <a:defRPr/>
            </a:pPr>
            <a:r>
              <a:rPr lang="ja-JP" altLang="en-US">
                <a:latin typeface="UD デジタル 教科書体 NK-B" panose="02020700000000000000" pitchFamily="18" charset="-128"/>
                <a:ea typeface="UD デジタル 教科書体 NK-B" panose="02020700000000000000" pitchFamily="18" charset="-128"/>
              </a:rPr>
              <a:t>Ａ：先行条件</a:t>
            </a:r>
            <a:r>
              <a:rPr lang="en-US" altLang="ja-JP">
                <a:latin typeface="UD デジタル 教科書体 NK-B" panose="02020700000000000000" pitchFamily="18" charset="-128"/>
                <a:ea typeface="UD デジタル 教科書体 NK-B" panose="02020700000000000000" pitchFamily="18" charset="-128"/>
              </a:rPr>
              <a:t>(Antecedent)</a:t>
            </a:r>
          </a:p>
          <a:p>
            <a:pPr>
              <a:defRPr/>
            </a:pPr>
            <a:r>
              <a:rPr lang="ja-JP" altLang="en-US">
                <a:latin typeface="UD デジタル 教科書体 NK-B" panose="02020700000000000000" pitchFamily="18" charset="-128"/>
                <a:ea typeface="UD デジタル 教科書体 NK-B" panose="02020700000000000000" pitchFamily="18" charset="-128"/>
              </a:rPr>
              <a:t>Ｂ：行動</a:t>
            </a:r>
            <a:r>
              <a:rPr lang="en-US" altLang="ja-JP">
                <a:latin typeface="UD デジタル 教科書体 NK-B" panose="02020700000000000000" pitchFamily="18" charset="-128"/>
                <a:ea typeface="UD デジタル 教科書体 NK-B" panose="02020700000000000000" pitchFamily="18" charset="-128"/>
              </a:rPr>
              <a:t>(Behavior)</a:t>
            </a:r>
          </a:p>
          <a:p>
            <a:pPr>
              <a:defRPr/>
            </a:pPr>
            <a:r>
              <a:rPr lang="ja-JP" altLang="en-US">
                <a:latin typeface="UD デジタル 教科書体 NK-B" panose="02020700000000000000" pitchFamily="18" charset="-128"/>
                <a:ea typeface="UD デジタル 教科書体 NK-B" panose="02020700000000000000" pitchFamily="18" charset="-128"/>
              </a:rPr>
              <a:t>Ｃ：結果事象</a:t>
            </a:r>
            <a:r>
              <a:rPr lang="en-US" altLang="ja-JP">
                <a:latin typeface="UD デジタル 教科書体 NK-B" panose="02020700000000000000" pitchFamily="18" charset="-128"/>
                <a:ea typeface="UD デジタル 教科書体 NK-B" panose="02020700000000000000" pitchFamily="18" charset="-128"/>
              </a:rPr>
              <a:t>(Consequence)</a:t>
            </a:r>
          </a:p>
          <a:p>
            <a:pPr>
              <a:defRPr/>
            </a:pPr>
            <a:r>
              <a:rPr lang="ja-JP" altLang="en-US">
                <a:latin typeface="UD デジタル 教科書体 NK-B" panose="02020700000000000000" pitchFamily="18" charset="-128"/>
                <a:ea typeface="UD デジタル 教科書体 NK-B" panose="02020700000000000000" pitchFamily="18" charset="-128"/>
              </a:rPr>
              <a:t>Ｄ：障害特性</a:t>
            </a:r>
            <a:r>
              <a:rPr lang="en-US" altLang="ja-JP">
                <a:latin typeface="UD デジタル 教科書体 NK-B" panose="02020700000000000000" pitchFamily="18" charset="-128"/>
                <a:ea typeface="UD デジタル 教科書体 NK-B" panose="02020700000000000000" pitchFamily="18" charset="-128"/>
              </a:rPr>
              <a:t>/</a:t>
            </a:r>
            <a:r>
              <a:rPr lang="ja-JP" altLang="en-US">
                <a:latin typeface="UD デジタル 教科書体 NK-B" panose="02020700000000000000" pitchFamily="18" charset="-128"/>
                <a:ea typeface="UD デジタル 教科書体 NK-B" panose="02020700000000000000" pitchFamily="18" charset="-128"/>
              </a:rPr>
              <a:t>メリ</a:t>
            </a:r>
            <a:r>
              <a:rPr lang="en-US" altLang="ja-JP">
                <a:latin typeface="UD デジタル 教科書体 NK-B" panose="02020700000000000000" pitchFamily="18" charset="-128"/>
                <a:ea typeface="UD デジタル 教科書体 NK-B" panose="02020700000000000000" pitchFamily="18" charset="-128"/>
              </a:rPr>
              <a:t>(Deficit)</a:t>
            </a:r>
          </a:p>
          <a:p>
            <a:pPr>
              <a:defRPr/>
            </a:pPr>
            <a:r>
              <a:rPr lang="ja-JP" altLang="en-US">
                <a:latin typeface="UD デジタル 教科書体 NK-B" panose="02020700000000000000" pitchFamily="18" charset="-128"/>
                <a:ea typeface="UD デジタル 教科書体 NK-B" panose="02020700000000000000" pitchFamily="18" charset="-128"/>
              </a:rPr>
              <a:t>Ｅ：障害特性</a:t>
            </a:r>
            <a:r>
              <a:rPr lang="en-US" altLang="ja-JP">
                <a:latin typeface="UD デジタル 教科書体 NK-B" panose="02020700000000000000" pitchFamily="18" charset="-128"/>
                <a:ea typeface="UD デジタル 教科書体 NK-B" panose="02020700000000000000" pitchFamily="18" charset="-128"/>
              </a:rPr>
              <a:t>/</a:t>
            </a:r>
            <a:r>
              <a:rPr lang="ja-JP" altLang="en-US">
                <a:latin typeface="UD デジタル 教科書体 NK-B" panose="02020700000000000000" pitchFamily="18" charset="-128"/>
                <a:ea typeface="UD デジタル 教科書体 NK-B" panose="02020700000000000000" pitchFamily="18" charset="-128"/>
              </a:rPr>
              <a:t>ハリ</a:t>
            </a:r>
            <a:r>
              <a:rPr lang="en-US" altLang="ja-JP">
                <a:latin typeface="UD デジタル 教科書体 NK-B" panose="02020700000000000000" pitchFamily="18" charset="-128"/>
                <a:ea typeface="UD デジタル 教科書体 NK-B" panose="02020700000000000000" pitchFamily="18" charset="-128"/>
              </a:rPr>
              <a:t>(Extra or Excess)</a:t>
            </a:r>
          </a:p>
          <a:p>
            <a:pPr>
              <a:defRPr/>
            </a:pPr>
            <a:r>
              <a:rPr lang="ja-JP" altLang="en-US">
                <a:latin typeface="UD デジタル 教科書体 NK-B" panose="02020700000000000000" pitchFamily="18" charset="-128"/>
                <a:ea typeface="UD デジタル 教科書体 NK-B" panose="02020700000000000000" pitchFamily="18" charset="-128"/>
              </a:rPr>
              <a:t>Ｆ：機能</a:t>
            </a:r>
            <a:r>
              <a:rPr lang="en-US" altLang="ja-JP">
                <a:latin typeface="UD デジタル 教科書体 NK-B" panose="02020700000000000000" pitchFamily="18" charset="-128"/>
                <a:ea typeface="UD デジタル 教科書体 NK-B" panose="02020700000000000000" pitchFamily="18" charset="-128"/>
              </a:rPr>
              <a:t>(Function)</a:t>
            </a:r>
            <a:r>
              <a:rPr lang="ja-JP" altLang="en-US">
                <a:latin typeface="UD デジタル 教科書体 NK-B" panose="02020700000000000000" pitchFamily="18" charset="-128"/>
                <a:ea typeface="UD デジタル 教科書体 NK-B" panose="02020700000000000000" pitchFamily="18" charset="-128"/>
              </a:rPr>
              <a:t>　</a:t>
            </a:r>
            <a:endParaRPr lang="en-US" altLang="ja-JP">
              <a:latin typeface="UD デジタル 教科書体 NK-B" panose="02020700000000000000" pitchFamily="18" charset="-128"/>
              <a:ea typeface="UD デジタル 教科書体 NK-B" panose="02020700000000000000" pitchFamily="18" charset="-128"/>
            </a:endParaRPr>
          </a:p>
          <a:p>
            <a:pPr marL="0" indent="0">
              <a:buFont typeface="Wingdings" pitchFamily="2" charset="2"/>
              <a:buNone/>
              <a:defRPr/>
            </a:pPr>
            <a:endParaRPr lang="ja-JP" altLang="en-US">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959801906"/>
      </p:ext>
    </p:extLst>
  </p:cSld>
  <p:clrMapOvr>
    <a:masterClrMapping/>
  </p:clrMapOvr>
  <p:transition>
    <p:dissolve/>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7634" name="タイトル 1"/>
          <p:cNvSpPr>
            <a:spLocks noGrp="1"/>
          </p:cNvSpPr>
          <p:nvPr>
            <p:ph type="title"/>
          </p:nvPr>
        </p:nvSpPr>
        <p:spPr>
          <a:xfrm>
            <a:off x="565472" y="548605"/>
            <a:ext cx="7793037" cy="792163"/>
          </a:xfrm>
        </p:spPr>
        <p:txBody>
          <a:bodyPr/>
          <a:lstStyle/>
          <a:p>
            <a:pPr algn="ctr"/>
            <a:r>
              <a:rPr lang="en-US" altLang="ja-JP">
                <a:solidFill>
                  <a:schemeClr val="tx1"/>
                </a:solidFill>
                <a:latin typeface="UD デジタル 教科書体 NK-B" panose="02020700000000000000" pitchFamily="18" charset="-128"/>
                <a:ea typeface="UD デジタル 教科書体 NK-B" panose="02020700000000000000" pitchFamily="18" charset="-128"/>
              </a:rPr>
              <a:t>ABCDEF</a:t>
            </a:r>
            <a:r>
              <a:rPr lang="ja-JP" altLang="en-US">
                <a:solidFill>
                  <a:schemeClr val="tx1"/>
                </a:solidFill>
                <a:latin typeface="UD デジタル 教科書体 NK-B" panose="02020700000000000000" pitchFamily="18" charset="-128"/>
                <a:ea typeface="UD デジタル 教科書体 NK-B" panose="02020700000000000000" pitchFamily="18" charset="-128"/>
              </a:rPr>
              <a:t>分析に基づく支援</a:t>
            </a:r>
          </a:p>
        </p:txBody>
      </p:sp>
      <p:sp>
        <p:nvSpPr>
          <p:cNvPr id="7171" name="コンテンツ プレースホルダー 2"/>
          <p:cNvSpPr>
            <a:spLocks noGrp="1"/>
          </p:cNvSpPr>
          <p:nvPr>
            <p:ph idx="1"/>
          </p:nvPr>
        </p:nvSpPr>
        <p:spPr>
          <a:xfrm>
            <a:off x="827088" y="1340768"/>
            <a:ext cx="7993384" cy="5183857"/>
          </a:xfrm>
        </p:spPr>
        <p:txBody>
          <a:bodyPr>
            <a:normAutofit lnSpcReduction="10000"/>
          </a:bodyPr>
          <a:lstStyle/>
          <a:p>
            <a:pPr marL="534988" indent="-534988">
              <a:buNone/>
              <a:defRPr/>
            </a:pPr>
            <a:r>
              <a:rPr lang="ja-JP" altLang="en-US">
                <a:latin typeface="UD デジタル 教科書体 NK-B" panose="02020700000000000000" pitchFamily="18" charset="-128"/>
                <a:ea typeface="UD デジタル 教科書体 NK-B" panose="02020700000000000000" pitchFamily="18" charset="-128"/>
              </a:rPr>
              <a:t>Ａ：先行子操作</a:t>
            </a:r>
            <a:r>
              <a:rPr lang="en-US" altLang="ja-JP" sz="2600">
                <a:latin typeface="UD デジタル 教科書体 NK-B" panose="02020700000000000000" pitchFamily="18" charset="-128"/>
                <a:ea typeface="UD デジタル 教科書体 NK-B" panose="02020700000000000000" pitchFamily="18" charset="-128"/>
              </a:rPr>
              <a:t>(</a:t>
            </a:r>
            <a:r>
              <a:rPr lang="ja-JP" altLang="en-US" sz="2600">
                <a:latin typeface="UD デジタル 教科書体 NK-B" panose="02020700000000000000" pitchFamily="18" charset="-128"/>
                <a:ea typeface="UD デジタル 教科書体 NK-B" panose="02020700000000000000" pitchFamily="18" charset="-128"/>
              </a:rPr>
              <a:t>環境の整理</a:t>
            </a:r>
            <a:r>
              <a:rPr lang="en-US" altLang="ja-JP" sz="2600">
                <a:latin typeface="UD デジタル 教科書体 NK-B" panose="02020700000000000000" pitchFamily="18" charset="-128"/>
                <a:ea typeface="UD デジタル 教科書体 NK-B" panose="02020700000000000000" pitchFamily="18" charset="-128"/>
              </a:rPr>
              <a:t>e.g.</a:t>
            </a:r>
            <a:r>
              <a:rPr lang="ja-JP" altLang="en-US" sz="2600">
                <a:latin typeface="UD デジタル 教科書体 NK-B" panose="02020700000000000000" pitchFamily="18" charset="-128"/>
                <a:ea typeface="UD デジタル 教科書体 NK-B" panose="02020700000000000000" pitchFamily="18" charset="-128"/>
              </a:rPr>
              <a:t>視覚的構造化）</a:t>
            </a:r>
            <a:endParaRPr lang="en-US" altLang="ja-JP">
              <a:latin typeface="UD デジタル 教科書体 NK-B" panose="02020700000000000000" pitchFamily="18" charset="-128"/>
              <a:ea typeface="UD デジタル 教科書体 NK-B" panose="02020700000000000000" pitchFamily="18" charset="-128"/>
            </a:endParaRPr>
          </a:p>
          <a:p>
            <a:pPr marL="534988" indent="-534988">
              <a:buNone/>
              <a:defRPr/>
            </a:pPr>
            <a:r>
              <a:rPr lang="ja-JP" altLang="en-US">
                <a:latin typeface="UD デジタル 教科書体 NK-B" panose="02020700000000000000" pitchFamily="18" charset="-128"/>
                <a:ea typeface="UD デジタル 教科書体 NK-B" panose="02020700000000000000" pitchFamily="18" charset="-128"/>
              </a:rPr>
              <a:t>Ｂ：機能的に等価な代替行動</a:t>
            </a:r>
            <a:r>
              <a:rPr lang="en-US" altLang="ja-JP">
                <a:latin typeface="UD デジタル 教科書体 NK-B" panose="02020700000000000000" pitchFamily="18" charset="-128"/>
                <a:ea typeface="UD デジタル 教科書体 NK-B" panose="02020700000000000000" pitchFamily="18" charset="-128"/>
              </a:rPr>
              <a:t>(FEAB</a:t>
            </a:r>
            <a:r>
              <a:rPr lang="ja-JP" altLang="en-US">
                <a:latin typeface="UD デジタル 教科書体 NK-B" panose="02020700000000000000" pitchFamily="18" charset="-128"/>
                <a:ea typeface="UD デジタル 教科書体 NK-B" panose="02020700000000000000" pitchFamily="18" charset="-128"/>
              </a:rPr>
              <a:t>：</a:t>
            </a:r>
            <a:r>
              <a:rPr lang="en-US" altLang="ja-JP" sz="2400">
                <a:latin typeface="UD デジタル 教科書体 NK-B" panose="02020700000000000000" pitchFamily="18" charset="-128"/>
                <a:ea typeface="UD デジタル 教科書体 NK-B" panose="02020700000000000000" pitchFamily="18" charset="-128"/>
              </a:rPr>
              <a:t>Functionally Equivalent Alternative Behavior</a:t>
            </a:r>
            <a:r>
              <a:rPr lang="en-US" altLang="ja-JP">
                <a:latin typeface="UD デジタル 教科書体 NK-B" panose="02020700000000000000" pitchFamily="18" charset="-128"/>
                <a:ea typeface="UD デジタル 教科書体 NK-B" panose="02020700000000000000" pitchFamily="18" charset="-128"/>
              </a:rPr>
              <a:t>)</a:t>
            </a:r>
            <a:r>
              <a:rPr lang="ja-JP" altLang="en-US">
                <a:latin typeface="UD デジタル 教科書体 NK-B" panose="02020700000000000000" pitchFamily="18" charset="-128"/>
                <a:ea typeface="UD デジタル 教科書体 NK-B" panose="02020700000000000000" pitchFamily="18" charset="-128"/>
              </a:rPr>
              <a:t>を教える</a:t>
            </a:r>
            <a:r>
              <a:rPr lang="en-US" altLang="ja-JP" sz="2400">
                <a:latin typeface="UD デジタル 教科書体 NK-B" panose="02020700000000000000" pitchFamily="18" charset="-128"/>
                <a:ea typeface="UD デジタル 教科書体 NK-B" panose="02020700000000000000" pitchFamily="18" charset="-128"/>
              </a:rPr>
              <a:t>(</a:t>
            </a:r>
            <a:r>
              <a:rPr lang="en-US" altLang="ja-JP" sz="2400" err="1">
                <a:latin typeface="UD デジタル 教科書体 NK-B" panose="02020700000000000000" pitchFamily="18" charset="-128"/>
                <a:ea typeface="UD デジタル 教科書体 NK-B" panose="02020700000000000000" pitchFamily="18" charset="-128"/>
              </a:rPr>
              <a:t>e.g.PECS</a:t>
            </a:r>
            <a:r>
              <a:rPr lang="en-US" altLang="ja-JP" sz="2400">
                <a:latin typeface="UD デジタル 教科書体 NK-B" panose="02020700000000000000" pitchFamily="18" charset="-128"/>
                <a:ea typeface="UD デジタル 教科書体 NK-B" panose="02020700000000000000" pitchFamily="18" charset="-128"/>
              </a:rPr>
              <a:t>)</a:t>
            </a:r>
            <a:endParaRPr lang="en-US" altLang="ja-JP">
              <a:latin typeface="UD デジタル 教科書体 NK-B" panose="02020700000000000000" pitchFamily="18" charset="-128"/>
              <a:ea typeface="UD デジタル 教科書体 NK-B" panose="02020700000000000000" pitchFamily="18" charset="-128"/>
            </a:endParaRPr>
          </a:p>
          <a:p>
            <a:pPr marL="534988" indent="-534988">
              <a:buNone/>
              <a:defRPr/>
            </a:pPr>
            <a:r>
              <a:rPr lang="ja-JP" altLang="en-US">
                <a:latin typeface="UD デジタル 教科書体 NK-B" panose="02020700000000000000" pitchFamily="18" charset="-128"/>
                <a:ea typeface="UD デジタル 教科書体 NK-B" panose="02020700000000000000" pitchFamily="18" charset="-128"/>
              </a:rPr>
              <a:t>Ｃ：結果事象</a:t>
            </a:r>
            <a:r>
              <a:rPr lang="en-US" altLang="ja-JP">
                <a:latin typeface="UD デジタル 教科書体 NK-B" panose="02020700000000000000" pitchFamily="18" charset="-128"/>
                <a:ea typeface="UD デジタル 教科書体 NK-B" panose="02020700000000000000" pitchFamily="18" charset="-128"/>
              </a:rPr>
              <a:t>(</a:t>
            </a:r>
            <a:r>
              <a:rPr lang="ja-JP" altLang="en-US">
                <a:latin typeface="UD デジタル 教科書体 NK-B" panose="02020700000000000000" pitchFamily="18" charset="-128"/>
                <a:ea typeface="UD デジタル 教科書体 NK-B" panose="02020700000000000000" pitchFamily="18" charset="-128"/>
              </a:rPr>
              <a:t>強化子出現による強化、弱化子消失による強化、強化子撤去による問題提起行動の消去</a:t>
            </a:r>
            <a:r>
              <a:rPr lang="en-US" altLang="ja-JP">
                <a:latin typeface="UD デジタル 教科書体 NK-B" panose="02020700000000000000" pitchFamily="18" charset="-128"/>
                <a:ea typeface="UD デジタル 教科書体 NK-B" panose="02020700000000000000" pitchFamily="18" charset="-128"/>
              </a:rPr>
              <a:t>)</a:t>
            </a:r>
          </a:p>
          <a:p>
            <a:pPr marL="0" indent="0">
              <a:buNone/>
              <a:defRPr/>
            </a:pPr>
            <a:r>
              <a:rPr lang="ja-JP" altLang="en-US">
                <a:latin typeface="UD デジタル 教科書体 NK-B" panose="02020700000000000000" pitchFamily="18" charset="-128"/>
                <a:ea typeface="UD デジタル 教科書体 NK-B" panose="02020700000000000000" pitchFamily="18" charset="-128"/>
              </a:rPr>
              <a:t>Ｄ：問題提起行動の理由をメリから考える</a:t>
            </a:r>
            <a:endParaRPr lang="en-US" altLang="ja-JP">
              <a:latin typeface="UD デジタル 教科書体 NK-B" panose="02020700000000000000" pitchFamily="18" charset="-128"/>
              <a:ea typeface="UD デジタル 教科書体 NK-B" panose="02020700000000000000" pitchFamily="18" charset="-128"/>
            </a:endParaRPr>
          </a:p>
          <a:p>
            <a:pPr marL="0" indent="0">
              <a:buNone/>
              <a:defRPr/>
            </a:pPr>
            <a:r>
              <a:rPr lang="ja-JP" altLang="en-US">
                <a:latin typeface="UD デジタル 教科書体 NK-B" panose="02020700000000000000" pitchFamily="18" charset="-128"/>
                <a:ea typeface="UD デジタル 教科書体 NK-B" panose="02020700000000000000" pitchFamily="18" charset="-128"/>
              </a:rPr>
              <a:t>Ｅ：ＡとＢに活かすハリを考える</a:t>
            </a:r>
            <a:endParaRPr lang="en-US" altLang="ja-JP">
              <a:latin typeface="UD デジタル 教科書体 NK-B" panose="02020700000000000000" pitchFamily="18" charset="-128"/>
              <a:ea typeface="UD デジタル 教科書体 NK-B" panose="02020700000000000000" pitchFamily="18" charset="-128"/>
            </a:endParaRPr>
          </a:p>
          <a:p>
            <a:pPr marL="0" indent="0">
              <a:buNone/>
              <a:defRPr/>
            </a:pPr>
            <a:r>
              <a:rPr lang="ja-JP" altLang="en-US">
                <a:latin typeface="UD デジタル 教科書体 NK-B" panose="02020700000000000000" pitchFamily="18" charset="-128"/>
                <a:ea typeface="UD デジタル 教科書体 NK-B" panose="02020700000000000000" pitchFamily="18" charset="-128"/>
              </a:rPr>
              <a:t>Ｆ：問題提起行動の機能から</a:t>
            </a:r>
            <a:r>
              <a:rPr lang="en-US" altLang="ja-JP">
                <a:latin typeface="UD デジタル 教科書体 NK-B" panose="02020700000000000000" pitchFamily="18" charset="-128"/>
                <a:ea typeface="UD デジタル 教科書体 NK-B" panose="02020700000000000000" pitchFamily="18" charset="-128"/>
              </a:rPr>
              <a:t>FEAB</a:t>
            </a:r>
            <a:r>
              <a:rPr lang="ja-JP" altLang="en-US">
                <a:latin typeface="UD デジタル 教科書体 NK-B" panose="02020700000000000000" pitchFamily="18" charset="-128"/>
                <a:ea typeface="UD デジタル 教科書体 NK-B" panose="02020700000000000000" pitchFamily="18" charset="-128"/>
              </a:rPr>
              <a:t>を考える</a:t>
            </a:r>
            <a:endParaRPr lang="en-US" altLang="ja-JP">
              <a:latin typeface="UD デジタル 教科書体 NK-B" panose="02020700000000000000" pitchFamily="18" charset="-128"/>
              <a:ea typeface="UD デジタル 教科書体 NK-B" panose="02020700000000000000" pitchFamily="18" charset="-128"/>
            </a:endParaRPr>
          </a:p>
          <a:p>
            <a:pPr>
              <a:defRPr/>
            </a:pPr>
            <a:endParaRPr lang="en-US" altLang="ja-JP">
              <a:latin typeface="UD デジタル 教科書体 NK-B" panose="02020700000000000000" pitchFamily="18" charset="-128"/>
              <a:ea typeface="UD デジタル 教科書体 NK-B" panose="02020700000000000000" pitchFamily="18" charset="-128"/>
            </a:endParaRPr>
          </a:p>
          <a:p>
            <a:pPr marL="0" indent="0">
              <a:buFont typeface="Wingdings" pitchFamily="2" charset="2"/>
              <a:buNone/>
              <a:defRPr/>
            </a:pPr>
            <a:endParaRPr lang="ja-JP" altLang="en-US">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4121279617"/>
      </p:ext>
    </p:extLst>
  </p:cSld>
  <p:clrMapOvr>
    <a:masterClrMapping/>
  </p:clrMapOvr>
  <p:transition>
    <p:dissolve/>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6610" name="Freeform 2"/>
          <p:cNvSpPr>
            <a:spLocks/>
          </p:cNvSpPr>
          <p:nvPr/>
        </p:nvSpPr>
        <p:spPr bwMode="auto">
          <a:xfrm>
            <a:off x="2100262" y="2204864"/>
            <a:ext cx="6759575" cy="5400675"/>
          </a:xfrm>
          <a:custGeom>
            <a:avLst/>
            <a:gdLst>
              <a:gd name="T0" fmla="*/ 2147483647 w 5880"/>
              <a:gd name="T1" fmla="*/ 0 h 3772"/>
              <a:gd name="T2" fmla="*/ 2147483647 w 5880"/>
              <a:gd name="T3" fmla="*/ 2147483647 h 3772"/>
              <a:gd name="T4" fmla="*/ 2147483647 w 5880"/>
              <a:gd name="T5" fmla="*/ 2147483647 h 3772"/>
              <a:gd name="T6" fmla="*/ 2147483647 w 5880"/>
              <a:gd name="T7" fmla="*/ 2147483647 h 3772"/>
              <a:gd name="T8" fmla="*/ 2147483647 w 5880"/>
              <a:gd name="T9" fmla="*/ 2147483647 h 3772"/>
              <a:gd name="T10" fmla="*/ 0 w 5880"/>
              <a:gd name="T11" fmla="*/ 2147483647 h 3772"/>
              <a:gd name="T12" fmla="*/ 2147483647 w 5880"/>
              <a:gd name="T13" fmla="*/ 2147483647 h 3772"/>
              <a:gd name="T14" fmla="*/ 2147483647 w 5880"/>
              <a:gd name="T15" fmla="*/ 2147483647 h 3772"/>
              <a:gd name="T16" fmla="*/ 2147483647 w 5880"/>
              <a:gd name="T17" fmla="*/ 2147483647 h 3772"/>
              <a:gd name="T18" fmla="*/ 2147483647 w 5880"/>
              <a:gd name="T19" fmla="*/ 2147483647 h 3772"/>
              <a:gd name="T20" fmla="*/ 2147483647 w 5880"/>
              <a:gd name="T21" fmla="*/ 2147483647 h 3772"/>
              <a:gd name="T22" fmla="*/ 2147483647 w 5880"/>
              <a:gd name="T23" fmla="*/ 2147483647 h 3772"/>
              <a:gd name="T24" fmla="*/ 2147483647 w 5880"/>
              <a:gd name="T25" fmla="*/ 2147483647 h 3772"/>
              <a:gd name="T26" fmla="*/ 2147483647 w 5880"/>
              <a:gd name="T27" fmla="*/ 2147483647 h 3772"/>
              <a:gd name="T28" fmla="*/ 2147483647 w 5880"/>
              <a:gd name="T29" fmla="*/ 2147483647 h 3772"/>
              <a:gd name="T30" fmla="*/ 2147483647 w 5880"/>
              <a:gd name="T31" fmla="*/ 2147483647 h 3772"/>
              <a:gd name="T32" fmla="*/ 2147483647 w 5880"/>
              <a:gd name="T33" fmla="*/ 2147483647 h 3772"/>
              <a:gd name="T34" fmla="*/ 2147483647 w 5880"/>
              <a:gd name="T35" fmla="*/ 2147483647 h 3772"/>
              <a:gd name="T36" fmla="*/ 2147483647 w 5880"/>
              <a:gd name="T37" fmla="*/ 0 h 37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880" h="3772">
                <a:moveTo>
                  <a:pt x="3000" y="0"/>
                </a:moveTo>
                <a:lnTo>
                  <a:pt x="2160" y="492"/>
                </a:lnTo>
                <a:lnTo>
                  <a:pt x="1440" y="1312"/>
                </a:lnTo>
                <a:lnTo>
                  <a:pt x="1080" y="1312"/>
                </a:lnTo>
                <a:lnTo>
                  <a:pt x="240" y="2788"/>
                </a:lnTo>
                <a:lnTo>
                  <a:pt x="0" y="3116"/>
                </a:lnTo>
                <a:lnTo>
                  <a:pt x="240" y="3444"/>
                </a:lnTo>
                <a:lnTo>
                  <a:pt x="1320" y="3280"/>
                </a:lnTo>
                <a:lnTo>
                  <a:pt x="2160" y="3608"/>
                </a:lnTo>
                <a:lnTo>
                  <a:pt x="3000" y="3280"/>
                </a:lnTo>
                <a:lnTo>
                  <a:pt x="3720" y="3608"/>
                </a:lnTo>
                <a:lnTo>
                  <a:pt x="4680" y="3280"/>
                </a:lnTo>
                <a:lnTo>
                  <a:pt x="5280" y="3772"/>
                </a:lnTo>
                <a:lnTo>
                  <a:pt x="5880" y="3116"/>
                </a:lnTo>
                <a:lnTo>
                  <a:pt x="5040" y="1312"/>
                </a:lnTo>
                <a:lnTo>
                  <a:pt x="4440" y="656"/>
                </a:lnTo>
                <a:lnTo>
                  <a:pt x="4200" y="164"/>
                </a:lnTo>
                <a:lnTo>
                  <a:pt x="3600" y="328"/>
                </a:lnTo>
                <a:lnTo>
                  <a:pt x="3000" y="0"/>
                </a:lnTo>
                <a:close/>
              </a:path>
            </a:pathLst>
          </a:custGeom>
          <a:solidFill>
            <a:srgbClr val="FFFFFF"/>
          </a:solidFill>
          <a:ln w="28575" cmpd="sng">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endParaRPr>
          </a:p>
        </p:txBody>
      </p:sp>
      <p:sp>
        <p:nvSpPr>
          <p:cNvPr id="196611" name="Freeform 3"/>
          <p:cNvSpPr>
            <a:spLocks/>
          </p:cNvSpPr>
          <p:nvPr/>
        </p:nvSpPr>
        <p:spPr bwMode="auto">
          <a:xfrm>
            <a:off x="914400" y="2755032"/>
            <a:ext cx="7620000" cy="407987"/>
          </a:xfrm>
          <a:custGeom>
            <a:avLst/>
            <a:gdLst>
              <a:gd name="T0" fmla="*/ 0 w 6360"/>
              <a:gd name="T1" fmla="*/ 2147483647 h 328"/>
              <a:gd name="T2" fmla="*/ 2147483647 w 6360"/>
              <a:gd name="T3" fmla="*/ 0 h 328"/>
              <a:gd name="T4" fmla="*/ 2147483647 w 6360"/>
              <a:gd name="T5" fmla="*/ 2147483647 h 328"/>
              <a:gd name="T6" fmla="*/ 2147483647 w 6360"/>
              <a:gd name="T7" fmla="*/ 2147483647 h 328"/>
              <a:gd name="T8" fmla="*/ 2147483647 w 6360"/>
              <a:gd name="T9" fmla="*/ 2147483647 h 328"/>
              <a:gd name="T10" fmla="*/ 2147483647 w 6360"/>
              <a:gd name="T11" fmla="*/ 2147483647 h 328"/>
              <a:gd name="T12" fmla="*/ 2147483647 w 6360"/>
              <a:gd name="T13" fmla="*/ 2147483647 h 328"/>
              <a:gd name="T14" fmla="*/ 2147483647 w 6360"/>
              <a:gd name="T15" fmla="*/ 2147483647 h 32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360" h="328">
                <a:moveTo>
                  <a:pt x="0" y="164"/>
                </a:moveTo>
                <a:cubicBezTo>
                  <a:pt x="220" y="82"/>
                  <a:pt x="440" y="0"/>
                  <a:pt x="720" y="0"/>
                </a:cubicBezTo>
                <a:cubicBezTo>
                  <a:pt x="1000" y="0"/>
                  <a:pt x="1340" y="109"/>
                  <a:pt x="1680" y="164"/>
                </a:cubicBezTo>
                <a:cubicBezTo>
                  <a:pt x="2020" y="218"/>
                  <a:pt x="2340" y="328"/>
                  <a:pt x="2760" y="328"/>
                </a:cubicBezTo>
                <a:cubicBezTo>
                  <a:pt x="3180" y="328"/>
                  <a:pt x="3820" y="191"/>
                  <a:pt x="4200" y="164"/>
                </a:cubicBezTo>
                <a:cubicBezTo>
                  <a:pt x="4580" y="136"/>
                  <a:pt x="4780" y="136"/>
                  <a:pt x="5040" y="164"/>
                </a:cubicBezTo>
                <a:cubicBezTo>
                  <a:pt x="5300" y="191"/>
                  <a:pt x="5540" y="328"/>
                  <a:pt x="5760" y="328"/>
                </a:cubicBezTo>
                <a:cubicBezTo>
                  <a:pt x="5980" y="328"/>
                  <a:pt x="6170" y="246"/>
                  <a:pt x="6360" y="164"/>
                </a:cubicBezTo>
              </a:path>
            </a:pathLst>
          </a:custGeom>
          <a:noFill/>
          <a:ln w="28575"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endParaRPr>
          </a:p>
        </p:txBody>
      </p:sp>
      <p:sp>
        <p:nvSpPr>
          <p:cNvPr id="196612" name="Text Box 4"/>
          <p:cNvSpPr txBox="1">
            <a:spLocks noChangeArrowheads="1"/>
          </p:cNvSpPr>
          <p:nvPr/>
        </p:nvSpPr>
        <p:spPr bwMode="auto">
          <a:xfrm>
            <a:off x="3108325" y="706438"/>
            <a:ext cx="2759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ja-JP" sz="2400" b="1" i="0" u="none" strike="noStrike" kern="1200" cap="none" spc="0" normalizeH="0" baseline="0" noProof="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endParaRPr>
          </a:p>
        </p:txBody>
      </p:sp>
      <p:sp>
        <p:nvSpPr>
          <p:cNvPr id="13318" name="Text Box 6"/>
          <p:cNvSpPr txBox="1">
            <a:spLocks noChangeArrowheads="1"/>
          </p:cNvSpPr>
          <p:nvPr/>
        </p:nvSpPr>
        <p:spPr bwMode="auto">
          <a:xfrm>
            <a:off x="3577431" y="3987666"/>
            <a:ext cx="4450953" cy="1631216"/>
          </a:xfrm>
          <a:prstGeom prst="rect">
            <a:avLst/>
          </a:prstGeom>
          <a:noFill/>
          <a:ln w="25400">
            <a:solidFill>
              <a:schemeClr val="tx1"/>
            </a:solidFill>
            <a:prstDash val="sys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a:ln>
                  <a:noFill/>
                </a:ln>
                <a:solidFill>
                  <a:srgbClr val="FF0000"/>
                </a:solidFill>
                <a:effectLst/>
                <a:uLnTx/>
                <a:uFillTx/>
                <a:latin typeface="UD デジタル 教科書体 NK-B" panose="02020700000000000000" pitchFamily="18" charset="-128"/>
                <a:ea typeface="UD デジタル 教科書体 NK-B" panose="02020700000000000000" pitchFamily="18" charset="-128"/>
              </a:rPr>
              <a:t>Ｄ</a:t>
            </a:r>
            <a:r>
              <a:rPr kumimoji="1" lang="en-US" altLang="ja-JP" sz="2000" b="1" i="0" u="none" strike="noStrike" kern="1200" cap="none" spc="0" normalizeH="0" baseline="0" noProof="0">
                <a:ln>
                  <a:noFill/>
                </a:ln>
                <a:solidFill>
                  <a:srgbClr val="FF0000"/>
                </a:solidFill>
                <a:effectLst/>
                <a:uLnTx/>
                <a:uFillTx/>
                <a:latin typeface="UD デジタル 教科書体 NK-B" panose="02020700000000000000" pitchFamily="18" charset="-128"/>
                <a:ea typeface="UD デジタル 教科書体 NK-B" panose="02020700000000000000" pitchFamily="18" charset="-128"/>
              </a:rPr>
              <a:t>(</a:t>
            </a:r>
            <a:r>
              <a:rPr kumimoji="1" lang="ja-JP" altLang="en-US" sz="2000" b="1" i="0" u="none" strike="noStrike" kern="1200" cap="none" spc="0" normalizeH="0" baseline="0" noProof="0">
                <a:ln>
                  <a:noFill/>
                </a:ln>
                <a:solidFill>
                  <a:srgbClr val="FF0000"/>
                </a:solidFill>
                <a:effectLst/>
                <a:uLnTx/>
                <a:uFillTx/>
                <a:latin typeface="UD デジタル 教科書体 NK-B" panose="02020700000000000000" pitchFamily="18" charset="-128"/>
                <a:ea typeface="UD デジタル 教科書体 NK-B" panose="02020700000000000000" pitchFamily="18" charset="-128"/>
              </a:rPr>
              <a:t>メリ</a:t>
            </a:r>
            <a:r>
              <a:rPr kumimoji="1" lang="en-US" altLang="ja-JP" sz="2000" b="1" i="0" u="none" strike="noStrike" kern="1200" cap="none" spc="0" normalizeH="0" baseline="0" noProof="0">
                <a:ln>
                  <a:noFill/>
                </a:ln>
                <a:solidFill>
                  <a:srgbClr val="FF0000"/>
                </a:solidFill>
                <a:effectLst/>
                <a:uLnTx/>
                <a:uFillTx/>
                <a:latin typeface="UD デジタル 教科書体 NK-B" panose="02020700000000000000" pitchFamily="18" charset="-128"/>
                <a:ea typeface="UD デジタル 教科書体 NK-B" panose="02020700000000000000" pitchFamily="18" charset="-128"/>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1" i="0" u="none" strike="noStrike" kern="1200" cap="none" spc="0" normalizeH="0" baseline="0" noProof="0">
                <a:ln>
                  <a:noFill/>
                </a:ln>
                <a:solidFill>
                  <a:srgbClr val="FF0000"/>
                </a:solidFill>
                <a:effectLst/>
                <a:uLnTx/>
                <a:uFillTx/>
                <a:latin typeface="UD デジタル 教科書体 NK-B" panose="02020700000000000000" pitchFamily="18" charset="-128"/>
                <a:ea typeface="UD デジタル 教科書体 NK-B" panose="02020700000000000000" pitchFamily="18" charset="-128"/>
              </a:rPr>
              <a:t>◆</a:t>
            </a:r>
            <a:r>
              <a:rPr kumimoji="1" lang="ja-JP" altLang="en-US" sz="2000" b="1" i="0" u="none" strike="noStrike" kern="1200" cap="none" spc="0" normalizeH="0" baseline="0" noProof="0">
                <a:ln>
                  <a:noFill/>
                </a:ln>
                <a:solidFill>
                  <a:srgbClr val="FF0000"/>
                </a:solidFill>
                <a:effectLst/>
                <a:uLnTx/>
                <a:uFillTx/>
                <a:latin typeface="UD デジタル 教科書体 NK-B" panose="02020700000000000000" pitchFamily="18" charset="-128"/>
                <a:ea typeface="UD デジタル 教科書体 NK-B" panose="02020700000000000000" pitchFamily="18" charset="-128"/>
              </a:rPr>
              <a:t>言葉だけでは理解できない</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1" i="0" u="none" strike="noStrike" kern="1200" cap="none" spc="0" normalizeH="0" baseline="0" noProof="0">
                <a:ln>
                  <a:noFill/>
                </a:ln>
                <a:solidFill>
                  <a:srgbClr val="FF0000"/>
                </a:solidFill>
                <a:effectLst/>
                <a:uLnTx/>
                <a:uFillTx/>
                <a:latin typeface="UD デジタル 教科書体 NK-B" panose="02020700000000000000" pitchFamily="18" charset="-128"/>
                <a:ea typeface="UD デジタル 教科書体 NK-B" panose="02020700000000000000" pitchFamily="18" charset="-128"/>
              </a:rPr>
              <a:t>◆</a:t>
            </a:r>
            <a:r>
              <a:rPr kumimoji="1" lang="ja-JP" altLang="en-US" sz="2000" b="1" i="0" u="none" strike="noStrike" kern="1200" cap="none" spc="0" normalizeH="0" baseline="0" noProof="0">
                <a:ln>
                  <a:noFill/>
                </a:ln>
                <a:solidFill>
                  <a:srgbClr val="FF0000"/>
                </a:solidFill>
                <a:effectLst/>
                <a:uLnTx/>
                <a:uFillTx/>
                <a:latin typeface="UD デジタル 教科書体 NK-B" panose="02020700000000000000" pitchFamily="18" charset="-128"/>
                <a:ea typeface="UD デジタル 教科書体 NK-B" panose="02020700000000000000" pitchFamily="18" charset="-128"/>
              </a:rPr>
              <a:t>見通しがたたない</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1" i="0" u="none" strike="noStrike" kern="1200" cap="none" spc="0" normalizeH="0" baseline="0" noProof="0">
                <a:ln>
                  <a:noFill/>
                </a:ln>
                <a:solidFill>
                  <a:srgbClr val="FF0000"/>
                </a:solidFill>
                <a:effectLst/>
                <a:uLnTx/>
                <a:uFillTx/>
                <a:latin typeface="UD デジタル 教科書体 NK-B" panose="02020700000000000000" pitchFamily="18" charset="-128"/>
                <a:ea typeface="UD デジタル 教科書体 NK-B" panose="02020700000000000000" pitchFamily="18" charset="-128"/>
              </a:rPr>
              <a:t>◆</a:t>
            </a:r>
            <a:r>
              <a:rPr kumimoji="1" lang="ja-JP" altLang="en-US" sz="2000" b="1" i="0" u="none" strike="noStrike" kern="1200" cap="none" spc="0" normalizeH="0" baseline="0" noProof="0">
                <a:ln>
                  <a:noFill/>
                </a:ln>
                <a:solidFill>
                  <a:srgbClr val="FF0000"/>
                </a:solidFill>
                <a:effectLst/>
                <a:uLnTx/>
                <a:uFillTx/>
                <a:latin typeface="UD デジタル 教科書体 NK-B" panose="02020700000000000000" pitchFamily="18" charset="-128"/>
                <a:ea typeface="UD デジタル 教科書体 NK-B" panose="02020700000000000000" pitchFamily="18" charset="-128"/>
              </a:rPr>
              <a:t>何をすればよいのか理解できない</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1" i="0" u="none" strike="noStrike" kern="1200" cap="none" spc="0" normalizeH="0" baseline="0" noProof="0">
                <a:ln>
                  <a:noFill/>
                </a:ln>
                <a:solidFill>
                  <a:srgbClr val="FF0000"/>
                </a:solidFill>
                <a:effectLst/>
                <a:uLnTx/>
                <a:uFillTx/>
                <a:latin typeface="UD デジタル 教科書体 NK-B" panose="02020700000000000000" pitchFamily="18" charset="-128"/>
                <a:ea typeface="UD デジタル 教科書体 NK-B" panose="02020700000000000000" pitchFamily="18" charset="-128"/>
              </a:rPr>
              <a:t>◆</a:t>
            </a:r>
            <a:r>
              <a:rPr kumimoji="1" lang="ja-JP" altLang="en-US" sz="2000" b="1" i="0" u="none" strike="noStrike" kern="1200" cap="none" spc="0" normalizeH="0" baseline="0" noProof="0">
                <a:ln>
                  <a:noFill/>
                </a:ln>
                <a:solidFill>
                  <a:srgbClr val="FF0000"/>
                </a:solidFill>
                <a:effectLst/>
                <a:uLnTx/>
                <a:uFillTx/>
                <a:latin typeface="UD デジタル 教科書体 NK-B" panose="02020700000000000000" pitchFamily="18" charset="-128"/>
                <a:ea typeface="UD デジタル 教科書体 NK-B" panose="02020700000000000000" pitchFamily="18" charset="-128"/>
              </a:rPr>
              <a:t>要求や気持ちを適切に表出できない</a:t>
            </a:r>
          </a:p>
        </p:txBody>
      </p:sp>
      <p:sp>
        <p:nvSpPr>
          <p:cNvPr id="8" name="Text Box 6"/>
          <p:cNvSpPr txBox="1">
            <a:spLocks noChangeArrowheads="1"/>
          </p:cNvSpPr>
          <p:nvPr/>
        </p:nvSpPr>
        <p:spPr bwMode="auto">
          <a:xfrm>
            <a:off x="63500" y="3640857"/>
            <a:ext cx="1987550" cy="1631216"/>
          </a:xfrm>
          <a:prstGeom prst="rect">
            <a:avLst/>
          </a:prstGeom>
          <a:noFill/>
          <a:ln w="25400">
            <a:solidFill>
              <a:schemeClr val="tx1"/>
            </a:solidFill>
            <a:prstDash val="sys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a:ln>
                  <a:noFill/>
                </a:ln>
                <a:solidFill>
                  <a:srgbClr val="FF0000"/>
                </a:solidFill>
                <a:effectLst/>
                <a:uLnTx/>
                <a:uFillTx/>
                <a:latin typeface="UD デジタル 教科書体 NK-B" panose="02020700000000000000" pitchFamily="18" charset="-128"/>
                <a:ea typeface="UD デジタル 教科書体 NK-B" panose="02020700000000000000" pitchFamily="18" charset="-128"/>
              </a:rPr>
              <a:t>Ａ</a:t>
            </a:r>
            <a:r>
              <a:rPr kumimoji="1" lang="en-US" altLang="ja-JP" sz="2000" b="1" i="0" u="none" strike="noStrike" kern="1200" cap="none" spc="0" normalizeH="0" baseline="0" noProof="0">
                <a:ln>
                  <a:noFill/>
                </a:ln>
                <a:solidFill>
                  <a:srgbClr val="FF0000"/>
                </a:solidFill>
                <a:effectLst/>
                <a:uLnTx/>
                <a:uFillTx/>
                <a:latin typeface="UD デジタル 教科書体 NK-B" panose="02020700000000000000" pitchFamily="18" charset="-128"/>
                <a:ea typeface="UD デジタル 教科書体 NK-B" panose="02020700000000000000" pitchFamily="18" charset="-128"/>
              </a:rPr>
              <a:t>(</a:t>
            </a:r>
            <a:r>
              <a:rPr kumimoji="1" lang="ja-JP" altLang="en-US" sz="2000" b="1" i="0" u="none" strike="noStrike" kern="1200" cap="none" spc="0" normalizeH="0" baseline="0" noProof="0">
                <a:ln>
                  <a:noFill/>
                </a:ln>
                <a:solidFill>
                  <a:srgbClr val="FF0000"/>
                </a:solidFill>
                <a:effectLst/>
                <a:uLnTx/>
                <a:uFillTx/>
                <a:latin typeface="UD デジタル 教科書体 NK-B" panose="02020700000000000000" pitchFamily="18" charset="-128"/>
                <a:ea typeface="UD デジタル 教科書体 NK-B" panose="02020700000000000000" pitchFamily="18" charset="-128"/>
              </a:rPr>
              <a:t>先行事象</a:t>
            </a:r>
            <a:r>
              <a:rPr kumimoji="1" lang="en-US" altLang="ja-JP" sz="2000" b="1" i="0" u="none" strike="noStrike" kern="1200" cap="none" spc="0" normalizeH="0" baseline="0" noProof="0">
                <a:ln>
                  <a:noFill/>
                </a:ln>
                <a:solidFill>
                  <a:srgbClr val="FF0000"/>
                </a:solidFill>
                <a:effectLst/>
                <a:uLnTx/>
                <a:uFillTx/>
                <a:latin typeface="UD デジタル 教科書体 NK-B" panose="02020700000000000000" pitchFamily="18" charset="-128"/>
                <a:ea typeface="UD デジタル 教科書体 NK-B" panose="02020700000000000000" pitchFamily="18" charset="-128"/>
              </a:rPr>
              <a:t>)</a:t>
            </a:r>
            <a:r>
              <a:rPr kumimoji="1" lang="ja-JP" altLang="en-US" sz="2000" b="1" i="0" u="none" strike="noStrike" kern="1200" cap="none" spc="0" normalizeH="0" baseline="0" noProof="0">
                <a:ln>
                  <a:noFill/>
                </a:ln>
                <a:solidFill>
                  <a:srgbClr val="FF0000"/>
                </a:solidFill>
                <a:effectLst/>
                <a:uLnTx/>
                <a:uFillTx/>
                <a:latin typeface="UD デジタル 教科書体 NK-B" panose="02020700000000000000" pitchFamily="18" charset="-128"/>
                <a:ea typeface="UD デジタル 教科書体 NK-B" panose="02020700000000000000" pitchFamily="18" charset="-128"/>
              </a:rPr>
              <a:t>⇦Ｄ</a:t>
            </a:r>
            <a:endParaRPr kumimoji="1" lang="en-US" altLang="ja-JP" sz="2000" b="1" i="0" u="none" strike="noStrike" kern="1200" cap="none" spc="0" normalizeH="0" baseline="0" noProof="0">
              <a:ln>
                <a:noFill/>
              </a:ln>
              <a:solidFill>
                <a:srgbClr val="FF0000"/>
              </a:solidFill>
              <a:effectLst/>
              <a:uLnTx/>
              <a:uFillTx/>
              <a:latin typeface="UD デジタル 教科書体 NK-B" panose="02020700000000000000" pitchFamily="18" charset="-128"/>
              <a:ea typeface="UD デジタル 教科書体 NK-B" panose="02020700000000000000" pitchFamily="18"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1" i="0" u="none" strike="noStrike" kern="1200" cap="none" spc="0" normalizeH="0" baseline="0" noProof="0">
                <a:ln>
                  <a:noFill/>
                </a:ln>
                <a:solidFill>
                  <a:srgbClr val="FF0000"/>
                </a:solidFill>
                <a:effectLst/>
                <a:uLnTx/>
                <a:uFillTx/>
                <a:latin typeface="UD デジタル 教科書体 NK-B" panose="02020700000000000000" pitchFamily="18" charset="-128"/>
                <a:ea typeface="UD デジタル 教科書体 NK-B" panose="02020700000000000000" pitchFamily="18" charset="-128"/>
              </a:rPr>
              <a:t>◆</a:t>
            </a:r>
            <a:r>
              <a:rPr kumimoji="1" lang="ja-JP" altLang="en-US" sz="2000" b="1" i="0" u="none" strike="noStrike" kern="1200" cap="none" spc="0" normalizeH="0" baseline="0" noProof="0">
                <a:ln>
                  <a:noFill/>
                </a:ln>
                <a:solidFill>
                  <a:srgbClr val="FF0000"/>
                </a:solidFill>
                <a:effectLst/>
                <a:uLnTx/>
                <a:uFillTx/>
                <a:latin typeface="UD デジタル 教科書体 NK-B" panose="02020700000000000000" pitchFamily="18" charset="-128"/>
                <a:ea typeface="UD デジタル 教科書体 NK-B" panose="02020700000000000000" pitchFamily="18" charset="-128"/>
              </a:rPr>
              <a:t>言葉だけで</a:t>
            </a:r>
            <a:endParaRPr kumimoji="1" lang="en-US" altLang="ja-JP" sz="2000" b="1" i="0" u="none" strike="noStrike" kern="1200" cap="none" spc="0" normalizeH="0" baseline="0" noProof="0">
              <a:ln>
                <a:noFill/>
              </a:ln>
              <a:solidFill>
                <a:srgbClr val="FF0000"/>
              </a:solidFill>
              <a:effectLst/>
              <a:uLnTx/>
              <a:uFillTx/>
              <a:latin typeface="UD デジタル 教科書体 NK-B" panose="02020700000000000000" pitchFamily="18" charset="-128"/>
              <a:ea typeface="UD デジタル 教科書体 NK-B" panose="02020700000000000000" pitchFamily="18"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a:ln>
                  <a:noFill/>
                </a:ln>
                <a:solidFill>
                  <a:srgbClr val="FF0000"/>
                </a:solidFill>
                <a:effectLst/>
                <a:uLnTx/>
                <a:uFillTx/>
                <a:latin typeface="UD デジタル 教科書体 NK-B" panose="02020700000000000000" pitchFamily="18" charset="-128"/>
                <a:ea typeface="UD デジタル 教科書体 NK-B" panose="02020700000000000000" pitchFamily="18" charset="-128"/>
              </a:rPr>
              <a:t>　指示される</a:t>
            </a:r>
            <a:endParaRPr kumimoji="1" lang="en-US" altLang="ja-JP" sz="2000" b="1" i="0" u="none" strike="noStrike" kern="1200" cap="none" spc="0" normalizeH="0" baseline="0" noProof="0">
              <a:ln>
                <a:noFill/>
              </a:ln>
              <a:solidFill>
                <a:srgbClr val="FF0000"/>
              </a:solidFill>
              <a:effectLst/>
              <a:uLnTx/>
              <a:uFillTx/>
              <a:latin typeface="UD デジタル 教科書体 NK-B" panose="02020700000000000000" pitchFamily="18" charset="-128"/>
              <a:ea typeface="UD デジタル 教科書体 NK-B" panose="02020700000000000000" pitchFamily="18"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1" i="0" u="none" strike="noStrike" kern="1200" cap="none" spc="0" normalizeH="0" baseline="0" noProof="0">
                <a:ln>
                  <a:noFill/>
                </a:ln>
                <a:solidFill>
                  <a:srgbClr val="FF0000"/>
                </a:solidFill>
                <a:effectLst/>
                <a:uLnTx/>
                <a:uFillTx/>
                <a:latin typeface="UD デジタル 教科書体 NK-B" panose="02020700000000000000" pitchFamily="18" charset="-128"/>
                <a:ea typeface="UD デジタル 教科書体 NK-B" panose="02020700000000000000" pitchFamily="18" charset="-128"/>
              </a:rPr>
              <a:t>◆</a:t>
            </a:r>
            <a:r>
              <a:rPr kumimoji="1" lang="ja-JP" altLang="en-US" sz="2000" b="1" i="0" u="none" strike="noStrike" kern="1200" cap="none" spc="0" normalizeH="0" baseline="0" noProof="0">
                <a:ln>
                  <a:noFill/>
                </a:ln>
                <a:solidFill>
                  <a:srgbClr val="FF0000"/>
                </a:solidFill>
                <a:effectLst/>
                <a:uLnTx/>
                <a:uFillTx/>
                <a:latin typeface="UD デジタル 教科書体 NK-B" panose="02020700000000000000" pitchFamily="18" charset="-128"/>
                <a:ea typeface="UD デジタル 教科書体 NK-B" panose="02020700000000000000" pitchFamily="18" charset="-128"/>
              </a:rPr>
              <a:t>疲れてきた</a:t>
            </a:r>
            <a:endParaRPr kumimoji="1" lang="en-US" altLang="ja-JP" sz="2000" b="1" i="0" u="none" strike="noStrike" kern="1200" cap="none" spc="0" normalizeH="0" baseline="0" noProof="0">
              <a:ln>
                <a:noFill/>
              </a:ln>
              <a:solidFill>
                <a:srgbClr val="FF0000"/>
              </a:solidFill>
              <a:effectLst/>
              <a:uLnTx/>
              <a:uFillTx/>
              <a:latin typeface="UD デジタル 教科書体 NK-B" panose="02020700000000000000" pitchFamily="18" charset="-128"/>
              <a:ea typeface="UD デジタル 教科書体 NK-B" panose="02020700000000000000" pitchFamily="18"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1" i="0" u="none" strike="noStrike" kern="1200" cap="none" spc="0" normalizeH="0" baseline="0" noProof="0">
                <a:ln>
                  <a:noFill/>
                </a:ln>
                <a:solidFill>
                  <a:srgbClr val="FF0000"/>
                </a:solidFill>
                <a:effectLst/>
                <a:uLnTx/>
                <a:uFillTx/>
                <a:latin typeface="UD デジタル 教科書体 NK-B" panose="02020700000000000000" pitchFamily="18" charset="-128"/>
                <a:ea typeface="UD デジタル 教科書体 NK-B" panose="02020700000000000000" pitchFamily="18" charset="-128"/>
              </a:rPr>
              <a:t>◆</a:t>
            </a:r>
            <a:r>
              <a:rPr kumimoji="1" lang="ja-JP" altLang="en-US" sz="2000" b="1" i="0" u="none" strike="noStrike" kern="1200" cap="none" spc="0" normalizeH="0" baseline="0" noProof="0">
                <a:ln>
                  <a:noFill/>
                </a:ln>
                <a:solidFill>
                  <a:srgbClr val="FF0000"/>
                </a:solidFill>
                <a:effectLst/>
                <a:uLnTx/>
                <a:uFillTx/>
                <a:latin typeface="UD デジタル 教科書体 NK-B" panose="02020700000000000000" pitchFamily="18" charset="-128"/>
                <a:ea typeface="UD デジタル 教科書体 NK-B" panose="02020700000000000000" pitchFamily="18" charset="-128"/>
              </a:rPr>
              <a:t>休憩したい</a:t>
            </a:r>
          </a:p>
        </p:txBody>
      </p:sp>
      <p:sp>
        <p:nvSpPr>
          <p:cNvPr id="9" name="Line 11"/>
          <p:cNvSpPr>
            <a:spLocks noChangeShapeType="1"/>
          </p:cNvSpPr>
          <p:nvPr/>
        </p:nvSpPr>
        <p:spPr bwMode="auto">
          <a:xfrm flipH="1">
            <a:off x="2051050" y="2289894"/>
            <a:ext cx="2597150" cy="2219325"/>
          </a:xfrm>
          <a:prstGeom prst="line">
            <a:avLst/>
          </a:prstGeom>
          <a:noFill/>
          <a:ln w="762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endParaRPr>
          </a:p>
        </p:txBody>
      </p:sp>
      <p:sp>
        <p:nvSpPr>
          <p:cNvPr id="10" name="Line 11"/>
          <p:cNvSpPr>
            <a:spLocks noChangeShapeType="1"/>
          </p:cNvSpPr>
          <p:nvPr/>
        </p:nvSpPr>
        <p:spPr bwMode="auto">
          <a:xfrm>
            <a:off x="2051050" y="4867994"/>
            <a:ext cx="1441450" cy="0"/>
          </a:xfrm>
          <a:prstGeom prst="line">
            <a:avLst/>
          </a:prstGeom>
          <a:noFill/>
          <a:ln w="76200">
            <a:solidFill>
              <a:srgbClr val="FF0000"/>
            </a:solidFill>
            <a:prstDash val="sysDash"/>
            <a:round/>
            <a:headEnd type="triangle" w="med" len="med"/>
            <a:tailEnd/>
          </a:ln>
          <a:extLst>
            <a:ext uri="{909E8E84-426E-40DD-AFC4-6F175D3DCCD1}">
              <a14:hiddenFill xmlns:a14="http://schemas.microsoft.com/office/drawing/2010/main">
                <a:no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endParaRPr>
          </a:p>
        </p:txBody>
      </p:sp>
      <p:sp>
        <p:nvSpPr>
          <p:cNvPr id="11" name="Rectangle 7"/>
          <p:cNvSpPr>
            <a:spLocks noChangeArrowheads="1"/>
          </p:cNvSpPr>
          <p:nvPr/>
        </p:nvSpPr>
        <p:spPr bwMode="auto">
          <a:xfrm>
            <a:off x="7451725" y="1632669"/>
            <a:ext cx="1655764" cy="1122363"/>
          </a:xfrm>
          <a:prstGeom prst="rect">
            <a:avLst/>
          </a:prstGeom>
          <a:noFill/>
          <a:ln w="25400" cmpd="dbl">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r>
              <a:rPr kumimoji="1" lang="ja-JP" altLang="en-US" sz="2000" b="0" i="0" u="none" strike="noStrike" kern="1200" cap="none" spc="0" normalizeH="0" baseline="0" noProof="0">
                <a:ln>
                  <a:noFill/>
                </a:ln>
                <a:solidFill>
                  <a:srgbClr val="FF0000"/>
                </a:solidFill>
                <a:effectLst/>
                <a:uLnTx/>
                <a:uFillTx/>
                <a:latin typeface="UD デジタル 教科書体 NK-B" panose="02020700000000000000" pitchFamily="18" charset="-128"/>
                <a:ea typeface="UD デジタル 教科書体 NK-B" panose="02020700000000000000" pitchFamily="18" charset="-128"/>
              </a:rPr>
              <a:t>Ｃ</a:t>
            </a:r>
            <a:r>
              <a:rPr kumimoji="1" lang="en-US" altLang="ja-JP" sz="2000" b="0" i="0" u="none" strike="noStrike" kern="1200" cap="none" spc="0" normalizeH="0" baseline="0" noProof="0">
                <a:ln>
                  <a:noFill/>
                </a:ln>
                <a:solidFill>
                  <a:srgbClr val="FF0000"/>
                </a:solidFill>
                <a:effectLst/>
                <a:uLnTx/>
                <a:uFillTx/>
                <a:latin typeface="UD デジタル 教科書体 NK-B" panose="02020700000000000000" pitchFamily="18" charset="-128"/>
                <a:ea typeface="UD デジタル 教科書体 NK-B" panose="02020700000000000000" pitchFamily="18" charset="-128"/>
              </a:rPr>
              <a:t>(</a:t>
            </a:r>
            <a:r>
              <a:rPr kumimoji="1" lang="ja-JP" altLang="en-US" sz="2000" b="0" i="0" u="none" strike="noStrike" kern="1200" cap="none" spc="0" normalizeH="0" baseline="0" noProof="0">
                <a:ln>
                  <a:noFill/>
                </a:ln>
                <a:solidFill>
                  <a:srgbClr val="FF0000"/>
                </a:solidFill>
                <a:effectLst/>
                <a:uLnTx/>
                <a:uFillTx/>
                <a:latin typeface="UD デジタル 教科書体 NK-B" panose="02020700000000000000" pitchFamily="18" charset="-128"/>
                <a:ea typeface="UD デジタル 教科書体 NK-B" panose="02020700000000000000" pitchFamily="18" charset="-128"/>
              </a:rPr>
              <a:t>結果事象</a:t>
            </a:r>
            <a:r>
              <a:rPr kumimoji="1" lang="en-US" altLang="ja-JP" sz="2000" b="0" i="0" u="none" strike="noStrike" kern="1200" cap="none" spc="0" normalizeH="0" baseline="0" noProof="0">
                <a:ln>
                  <a:noFill/>
                </a:ln>
                <a:solidFill>
                  <a:srgbClr val="FF0000"/>
                </a:solidFill>
                <a:effectLst/>
                <a:uLnTx/>
                <a:uFillTx/>
                <a:latin typeface="UD デジタル 教科書体 NK-B" panose="02020700000000000000" pitchFamily="18" charset="-128"/>
                <a:ea typeface="UD デジタル 教科書体 NK-B" panose="02020700000000000000" pitchFamily="18" charset="-128"/>
              </a:rPr>
              <a:t>)</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r>
              <a:rPr kumimoji="1" lang="ja-JP" altLang="en-US" sz="2000" b="1" i="0" u="none" strike="noStrike" kern="1200" cap="none" spc="0" normalizeH="0" baseline="0" noProof="0">
                <a:ln>
                  <a:noFill/>
                </a:ln>
                <a:solidFill>
                  <a:srgbClr val="FF0000"/>
                </a:solidFill>
                <a:effectLst/>
                <a:uLnTx/>
                <a:uFillTx/>
                <a:latin typeface="UD デジタル 教科書体 NK-B" panose="02020700000000000000" pitchFamily="18" charset="-128"/>
                <a:ea typeface="UD デジタル 教科書体 NK-B" panose="02020700000000000000" pitchFamily="18" charset="-128"/>
              </a:rPr>
              <a:t>◆作業から</a:t>
            </a:r>
            <a:endParaRPr kumimoji="1" lang="en-US" altLang="ja-JP" sz="2000" b="0" i="0" u="none" strike="noStrike" kern="1200" cap="none" spc="0" normalizeH="0" baseline="0" noProof="0">
              <a:ln>
                <a:noFill/>
              </a:ln>
              <a:solidFill>
                <a:srgbClr val="FF0000"/>
              </a:solidFill>
              <a:effectLst/>
              <a:uLnTx/>
              <a:uFillTx/>
              <a:latin typeface="UD デジタル 教科書体 NK-B" panose="02020700000000000000" pitchFamily="18" charset="-128"/>
              <a:ea typeface="UD デジタル 教科書体 NK-B" panose="02020700000000000000" pitchFamily="18" charset="-128"/>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r>
              <a:rPr kumimoji="1" lang="ja-JP" altLang="en-US" sz="2000" b="0" i="0" u="none" strike="noStrike" kern="1200" cap="none" spc="0" normalizeH="0" baseline="0" noProof="0">
                <a:ln>
                  <a:noFill/>
                </a:ln>
                <a:solidFill>
                  <a:srgbClr val="FF0000"/>
                </a:solidFill>
                <a:effectLst/>
                <a:uLnTx/>
                <a:uFillTx/>
                <a:latin typeface="UD デジタル 教科書体 NK-B" panose="02020700000000000000" pitchFamily="18" charset="-128"/>
                <a:ea typeface="UD デジタル 教科書体 NK-B" panose="02020700000000000000" pitchFamily="18" charset="-128"/>
              </a:rPr>
              <a:t>　　の解放</a:t>
            </a:r>
          </a:p>
        </p:txBody>
      </p:sp>
      <p:sp>
        <p:nvSpPr>
          <p:cNvPr id="12" name="テキスト ボックス 6"/>
          <p:cNvSpPr txBox="1">
            <a:spLocks noChangeArrowheads="1"/>
          </p:cNvSpPr>
          <p:nvPr/>
        </p:nvSpPr>
        <p:spPr bwMode="auto">
          <a:xfrm>
            <a:off x="5867401" y="548407"/>
            <a:ext cx="32400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a:ln>
                  <a:noFill/>
                </a:ln>
                <a:solidFill>
                  <a:srgbClr val="FF0000"/>
                </a:solidFill>
                <a:effectLst/>
                <a:uLnTx/>
                <a:uFillTx/>
                <a:latin typeface="UD デジタル 教科書体 NK-B" panose="02020700000000000000" pitchFamily="18" charset="-128"/>
                <a:ea typeface="UD デジタル 教科書体 NK-B" panose="02020700000000000000" pitchFamily="18" charset="-128"/>
              </a:rPr>
              <a:t>弱化子消失による強化</a:t>
            </a:r>
          </a:p>
        </p:txBody>
      </p:sp>
      <p:sp>
        <p:nvSpPr>
          <p:cNvPr id="13" name="Line 11"/>
          <p:cNvSpPr>
            <a:spLocks noChangeShapeType="1"/>
          </p:cNvSpPr>
          <p:nvPr/>
        </p:nvSpPr>
        <p:spPr bwMode="auto">
          <a:xfrm flipH="1">
            <a:off x="6588224" y="2132732"/>
            <a:ext cx="869950" cy="0"/>
          </a:xfrm>
          <a:prstGeom prst="line">
            <a:avLst/>
          </a:prstGeom>
          <a:noFill/>
          <a:ln w="762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endParaRPr>
          </a:p>
        </p:txBody>
      </p:sp>
      <p:sp>
        <p:nvSpPr>
          <p:cNvPr id="16" name="上カーブ矢印 15"/>
          <p:cNvSpPr/>
          <p:nvPr/>
        </p:nvSpPr>
        <p:spPr>
          <a:xfrm rot="10800000">
            <a:off x="5867400" y="980207"/>
            <a:ext cx="2449513" cy="598487"/>
          </a:xfrm>
          <a:prstGeom prst="curved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endParaRPr>
          </a:p>
        </p:txBody>
      </p:sp>
      <p:sp>
        <p:nvSpPr>
          <p:cNvPr id="2" name="タイトル 1"/>
          <p:cNvSpPr>
            <a:spLocks noGrp="1"/>
          </p:cNvSpPr>
          <p:nvPr>
            <p:ph type="title"/>
          </p:nvPr>
        </p:nvSpPr>
        <p:spPr>
          <a:xfrm>
            <a:off x="34925" y="476671"/>
            <a:ext cx="4609083" cy="720303"/>
          </a:xfrm>
        </p:spPr>
        <p:txBody>
          <a:bodyPr/>
          <a:lstStyle/>
          <a:p>
            <a:pPr algn="l">
              <a:defRPr/>
            </a:pPr>
            <a:r>
              <a:rPr lang="en-US" altLang="ja-JP" sz="3600">
                <a:solidFill>
                  <a:schemeClr val="tx1"/>
                </a:solidFill>
                <a:latin typeface="UD デジタル 教科書体 NK-B" panose="02020700000000000000" pitchFamily="18" charset="-128"/>
                <a:ea typeface="UD デジタル 教科書体 NK-B" panose="02020700000000000000" pitchFamily="18" charset="-128"/>
              </a:rPr>
              <a:t>ABCDEF</a:t>
            </a:r>
            <a:r>
              <a:rPr lang="ja-JP" altLang="en-US" sz="3600">
                <a:solidFill>
                  <a:schemeClr val="tx1"/>
                </a:solidFill>
                <a:latin typeface="UD デジタル 教科書体 NK-B" panose="02020700000000000000" pitchFamily="18" charset="-128"/>
                <a:ea typeface="UD デジタル 教科書体 NK-B" panose="02020700000000000000" pitchFamily="18" charset="-128"/>
              </a:rPr>
              <a:t>氷山モデル</a:t>
            </a:r>
            <a:endParaRPr lang="ja-JP" altLang="en-US" sz="3600">
              <a:latin typeface="UD デジタル 教科書体 NK-B" panose="02020700000000000000" pitchFamily="18" charset="-128"/>
              <a:ea typeface="UD デジタル 教科書体 NK-B" panose="02020700000000000000" pitchFamily="18" charset="-128"/>
            </a:endParaRPr>
          </a:p>
        </p:txBody>
      </p:sp>
      <p:sp>
        <p:nvSpPr>
          <p:cNvPr id="18" name="Text Box 5">
            <a:extLst>
              <a:ext uri="{FF2B5EF4-FFF2-40B4-BE49-F238E27FC236}">
                <a16:creationId xmlns:a16="http://schemas.microsoft.com/office/drawing/2014/main" id="{92D069D0-FB40-4202-8B6A-7CDE8EE1CC42}"/>
              </a:ext>
            </a:extLst>
          </p:cNvPr>
          <p:cNvSpPr txBox="1">
            <a:spLocks noChangeArrowheads="1"/>
          </p:cNvSpPr>
          <p:nvPr/>
        </p:nvSpPr>
        <p:spPr bwMode="auto">
          <a:xfrm>
            <a:off x="4897437" y="3031257"/>
            <a:ext cx="1939925" cy="861774"/>
          </a:xfrm>
          <a:prstGeom prst="rect">
            <a:avLst/>
          </a:prstGeom>
          <a:noFill/>
          <a:ln w="25400">
            <a:solidFill>
              <a:schemeClr val="tx1"/>
            </a:solidFill>
            <a:prstDash val="sys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just" defTabSz="914400" rtl="0" eaLnBrk="1" fontAlgn="base" latinLnBrk="0" hangingPunct="1">
              <a:lnSpc>
                <a:spcPct val="100000"/>
              </a:lnSpc>
              <a:spcBef>
                <a:spcPct val="50000"/>
              </a:spcBef>
              <a:spcAft>
                <a:spcPct val="0"/>
              </a:spcAft>
              <a:buClrTx/>
              <a:buSzTx/>
              <a:buFontTx/>
              <a:buNone/>
              <a:tabLst/>
              <a:defRPr/>
            </a:pPr>
            <a:r>
              <a:rPr kumimoji="1" lang="ja-JP" altLang="en-US" sz="2000" b="1" i="0" u="none" strike="noStrike" kern="1200" cap="none" spc="0" normalizeH="0" baseline="0" noProof="0">
                <a:ln>
                  <a:noFill/>
                </a:ln>
                <a:solidFill>
                  <a:srgbClr val="FF0000"/>
                </a:solidFill>
                <a:effectLst/>
                <a:uLnTx/>
                <a:uFillTx/>
                <a:latin typeface="UD デジタル 教科書体 NK-B" panose="02020700000000000000" pitchFamily="18" charset="-128"/>
                <a:ea typeface="UD デジタル 教科書体 NK-B" panose="02020700000000000000" pitchFamily="18" charset="-128"/>
              </a:rPr>
              <a:t>Ｆ</a:t>
            </a:r>
            <a:r>
              <a:rPr kumimoji="1" lang="en-US" altLang="ja-JP" sz="2000" b="1" i="0" u="none" strike="noStrike" kern="1200" cap="none" spc="0" normalizeH="0" baseline="0" noProof="0">
                <a:ln>
                  <a:noFill/>
                </a:ln>
                <a:solidFill>
                  <a:srgbClr val="FF0000"/>
                </a:solidFill>
                <a:effectLst/>
                <a:uLnTx/>
                <a:uFillTx/>
                <a:latin typeface="UD デジタル 教科書体 NK-B" panose="02020700000000000000" pitchFamily="18" charset="-128"/>
                <a:ea typeface="UD デジタル 教科書体 NK-B" panose="02020700000000000000" pitchFamily="18" charset="-128"/>
              </a:rPr>
              <a:t>(</a:t>
            </a:r>
            <a:r>
              <a:rPr kumimoji="1" lang="ja-JP" altLang="en-US" sz="2000" b="1" i="0" u="none" strike="noStrike" kern="1200" cap="none" spc="0" normalizeH="0" baseline="0" noProof="0">
                <a:ln>
                  <a:noFill/>
                </a:ln>
                <a:solidFill>
                  <a:srgbClr val="FF0000"/>
                </a:solidFill>
                <a:effectLst/>
                <a:uLnTx/>
                <a:uFillTx/>
                <a:latin typeface="UD デジタル 教科書体 NK-B" panose="02020700000000000000" pitchFamily="18" charset="-128"/>
                <a:ea typeface="UD デジタル 教科書体 NK-B" panose="02020700000000000000" pitchFamily="18" charset="-128"/>
              </a:rPr>
              <a:t>機能</a:t>
            </a:r>
            <a:r>
              <a:rPr kumimoji="1" lang="en-US" altLang="ja-JP" sz="2000" b="1" i="0" u="none" strike="noStrike" kern="1200" cap="none" spc="0" normalizeH="0" baseline="0" noProof="0">
                <a:ln>
                  <a:noFill/>
                </a:ln>
                <a:solidFill>
                  <a:srgbClr val="FF0000"/>
                </a:solidFill>
                <a:effectLst/>
                <a:uLnTx/>
                <a:uFillTx/>
                <a:latin typeface="UD デジタル 教科書体 NK-B" panose="02020700000000000000" pitchFamily="18" charset="-128"/>
                <a:ea typeface="UD デジタル 教科書体 NK-B" panose="02020700000000000000" pitchFamily="18" charset="-128"/>
              </a:rPr>
              <a:t>)</a:t>
            </a:r>
          </a:p>
          <a:p>
            <a:pPr marL="0" marR="0" lvl="0" indent="0" algn="just" defTabSz="914400" rtl="0" eaLnBrk="1" fontAlgn="base" latinLnBrk="0" hangingPunct="1">
              <a:lnSpc>
                <a:spcPct val="100000"/>
              </a:lnSpc>
              <a:spcBef>
                <a:spcPct val="50000"/>
              </a:spcBef>
              <a:spcAft>
                <a:spcPct val="0"/>
              </a:spcAft>
              <a:buClrTx/>
              <a:buSzTx/>
              <a:buFontTx/>
              <a:buNone/>
              <a:tabLst/>
              <a:defRPr/>
            </a:pPr>
            <a:r>
              <a:rPr kumimoji="1" lang="ja-JP" altLang="en-US" sz="2000" b="1" i="0" u="none" strike="noStrike" kern="1200" cap="none" spc="0" normalizeH="0" baseline="0" noProof="0">
                <a:ln>
                  <a:noFill/>
                </a:ln>
                <a:solidFill>
                  <a:srgbClr val="FF0000"/>
                </a:solidFill>
                <a:effectLst/>
                <a:uLnTx/>
                <a:uFillTx/>
                <a:latin typeface="UD デジタル 教科書体 NK-B" panose="02020700000000000000" pitchFamily="18" charset="-128"/>
                <a:ea typeface="UD デジタル 教科書体 NK-B" panose="02020700000000000000" pitchFamily="18" charset="-128"/>
              </a:rPr>
              <a:t>◆回避</a:t>
            </a:r>
            <a:r>
              <a:rPr kumimoji="1" lang="en-US" altLang="ja-JP" sz="2000" b="1" i="0" u="none" strike="noStrike" kern="1200" cap="none" spc="0" normalizeH="0" baseline="0" noProof="0">
                <a:ln>
                  <a:noFill/>
                </a:ln>
                <a:solidFill>
                  <a:srgbClr val="FF0000"/>
                </a:solidFill>
                <a:effectLst/>
                <a:uLnTx/>
                <a:uFillTx/>
                <a:latin typeface="UD デジタル 教科書体 NK-B" panose="02020700000000000000" pitchFamily="18" charset="-128"/>
                <a:ea typeface="UD デジタル 教科書体 NK-B" panose="02020700000000000000" pitchFamily="18" charset="-128"/>
              </a:rPr>
              <a:t>/</a:t>
            </a:r>
            <a:r>
              <a:rPr kumimoji="1" lang="ja-JP" altLang="en-US" sz="2000" b="1" i="0" u="none" strike="noStrike" kern="1200" cap="none" spc="0" normalizeH="0" baseline="0" noProof="0">
                <a:ln>
                  <a:noFill/>
                </a:ln>
                <a:solidFill>
                  <a:srgbClr val="FF0000"/>
                </a:solidFill>
                <a:effectLst/>
                <a:uLnTx/>
                <a:uFillTx/>
                <a:latin typeface="UD デジタル 教科書体 NK-B" panose="02020700000000000000" pitchFamily="18" charset="-128"/>
                <a:ea typeface="UD デジタル 教科書体 NK-B" panose="02020700000000000000" pitchFamily="18" charset="-128"/>
              </a:rPr>
              <a:t>逃避 </a:t>
            </a:r>
          </a:p>
        </p:txBody>
      </p:sp>
      <p:sp>
        <p:nvSpPr>
          <p:cNvPr id="19" name="Text Box 6">
            <a:extLst>
              <a:ext uri="{FF2B5EF4-FFF2-40B4-BE49-F238E27FC236}">
                <a16:creationId xmlns:a16="http://schemas.microsoft.com/office/drawing/2014/main" id="{9651F8B4-02B0-417F-9378-F8239C126777}"/>
              </a:ext>
            </a:extLst>
          </p:cNvPr>
          <p:cNvSpPr txBox="1">
            <a:spLocks noChangeArrowheads="1"/>
          </p:cNvSpPr>
          <p:nvPr/>
        </p:nvSpPr>
        <p:spPr bwMode="auto">
          <a:xfrm>
            <a:off x="4672682" y="1600959"/>
            <a:ext cx="1987550" cy="1323439"/>
          </a:xfrm>
          <a:prstGeom prst="rect">
            <a:avLst/>
          </a:prstGeom>
          <a:noFill/>
          <a:ln w="25400">
            <a:solidFill>
              <a:schemeClr val="tx1"/>
            </a:solidFill>
            <a:prstDash val="sys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1" i="0" u="none" strike="noStrike" kern="1200" cap="none" spc="0" normalizeH="0" baseline="0" noProof="0">
                <a:ln>
                  <a:noFill/>
                </a:ln>
                <a:solidFill>
                  <a:srgbClr val="FF0000"/>
                </a:solidFill>
                <a:effectLst/>
                <a:uLnTx/>
                <a:uFillTx/>
                <a:latin typeface="UD デジタル 教科書体 NK-B" panose="02020700000000000000" pitchFamily="18" charset="-128"/>
                <a:ea typeface="UD デジタル 教科書体 NK-B" panose="02020700000000000000" pitchFamily="18" charset="-128"/>
              </a:rPr>
              <a:t>B(</a:t>
            </a:r>
            <a:r>
              <a:rPr kumimoji="1" lang="ja-JP" altLang="en-US" sz="2000" b="1" i="0" u="none" strike="noStrike" kern="1200" cap="none" spc="0" normalizeH="0" baseline="0" noProof="0">
                <a:ln>
                  <a:noFill/>
                </a:ln>
                <a:solidFill>
                  <a:srgbClr val="FF0000"/>
                </a:solidFill>
                <a:effectLst/>
                <a:uLnTx/>
                <a:uFillTx/>
                <a:latin typeface="UD デジタル 教科書体 NK-B" panose="02020700000000000000" pitchFamily="18" charset="-128"/>
                <a:ea typeface="UD デジタル 教科書体 NK-B" panose="02020700000000000000" pitchFamily="18" charset="-128"/>
              </a:rPr>
              <a:t>行動</a:t>
            </a:r>
            <a:r>
              <a:rPr kumimoji="1" lang="en-US" altLang="ja-JP" sz="2000" b="1" i="0" u="none" strike="noStrike" kern="1200" cap="none" spc="0" normalizeH="0" baseline="0" noProof="0">
                <a:ln>
                  <a:noFill/>
                </a:ln>
                <a:solidFill>
                  <a:srgbClr val="FF0000"/>
                </a:solidFill>
                <a:effectLst/>
                <a:uLnTx/>
                <a:uFillTx/>
                <a:latin typeface="UD デジタル 教科書体 NK-B" panose="02020700000000000000" pitchFamily="18" charset="-128"/>
                <a:ea typeface="UD デジタル 教科書体 NK-B" panose="02020700000000000000" pitchFamily="18" charset="-128"/>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1" i="0" u="none" strike="noStrike" kern="1200" cap="none" spc="0" normalizeH="0" baseline="0" noProof="0">
                <a:ln>
                  <a:noFill/>
                </a:ln>
                <a:solidFill>
                  <a:srgbClr val="FF0000"/>
                </a:solidFill>
                <a:effectLst/>
                <a:uLnTx/>
                <a:uFillTx/>
                <a:latin typeface="UD デジタル 教科書体 NK-B" panose="02020700000000000000" pitchFamily="18" charset="-128"/>
                <a:ea typeface="UD デジタル 教科書体 NK-B" panose="02020700000000000000" pitchFamily="18" charset="-128"/>
              </a:rPr>
              <a:t>◆</a:t>
            </a:r>
            <a:r>
              <a:rPr kumimoji="1" lang="ja-JP" altLang="en-US" sz="2000" b="1" i="0" u="none" strike="noStrike" kern="1200" cap="none" spc="0" normalizeH="0" baseline="0" noProof="0">
                <a:ln>
                  <a:noFill/>
                </a:ln>
                <a:solidFill>
                  <a:srgbClr val="FF0000"/>
                </a:solidFill>
                <a:effectLst/>
                <a:uLnTx/>
                <a:uFillTx/>
                <a:latin typeface="UD デジタル 教科書体 NK-B" panose="02020700000000000000" pitchFamily="18" charset="-128"/>
                <a:ea typeface="UD デジタル 教科書体 NK-B" panose="02020700000000000000" pitchFamily="18" charset="-128"/>
              </a:rPr>
              <a:t>自傷</a:t>
            </a:r>
            <a:endParaRPr kumimoji="1" lang="en-US" altLang="ja-JP" sz="2000" b="1" i="0" u="none" strike="noStrike" kern="1200" cap="none" spc="0" normalizeH="0" baseline="0" noProof="0">
              <a:ln>
                <a:noFill/>
              </a:ln>
              <a:solidFill>
                <a:srgbClr val="FF0000"/>
              </a:solidFill>
              <a:effectLst/>
              <a:uLnTx/>
              <a:uFillTx/>
              <a:latin typeface="UD デジタル 教科書体 NK-B" panose="02020700000000000000" pitchFamily="18" charset="-128"/>
              <a:ea typeface="UD デジタル 教科書体 NK-B" panose="02020700000000000000" pitchFamily="18"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1" i="0" u="none" strike="noStrike" kern="1200" cap="none" spc="0" normalizeH="0" baseline="0" noProof="0">
                <a:ln>
                  <a:noFill/>
                </a:ln>
                <a:solidFill>
                  <a:srgbClr val="FF0000"/>
                </a:solidFill>
                <a:effectLst/>
                <a:uLnTx/>
                <a:uFillTx/>
                <a:latin typeface="UD デジタル 教科書体 NK-B" panose="02020700000000000000" pitchFamily="18" charset="-128"/>
                <a:ea typeface="UD デジタル 教科書体 NK-B" panose="02020700000000000000" pitchFamily="18" charset="-128"/>
              </a:rPr>
              <a:t>◆</a:t>
            </a:r>
            <a:r>
              <a:rPr kumimoji="1" lang="ja-JP" altLang="en-US" sz="2000" b="1" i="0" u="none" strike="noStrike" kern="1200" cap="none" spc="0" normalizeH="0" baseline="0" noProof="0">
                <a:ln>
                  <a:noFill/>
                </a:ln>
                <a:solidFill>
                  <a:srgbClr val="FF0000"/>
                </a:solidFill>
                <a:effectLst/>
                <a:uLnTx/>
                <a:uFillTx/>
                <a:latin typeface="UD デジタル 教科書体 NK-B" panose="02020700000000000000" pitchFamily="18" charset="-128"/>
                <a:ea typeface="UD デジタル 教科書体 NK-B" panose="02020700000000000000" pitchFamily="18" charset="-128"/>
              </a:rPr>
              <a:t>他害</a:t>
            </a:r>
            <a:endParaRPr kumimoji="1" lang="en-US" altLang="ja-JP" sz="2000" b="1" i="0" u="none" strike="noStrike" kern="1200" cap="none" spc="0" normalizeH="0" baseline="0" noProof="0">
              <a:ln>
                <a:noFill/>
              </a:ln>
              <a:solidFill>
                <a:srgbClr val="FF0000"/>
              </a:solidFill>
              <a:effectLst/>
              <a:uLnTx/>
              <a:uFillTx/>
              <a:latin typeface="UD デジタル 教科書体 NK-B" panose="02020700000000000000" pitchFamily="18" charset="-128"/>
              <a:ea typeface="UD デジタル 教科書体 NK-B" panose="02020700000000000000" pitchFamily="18"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1" i="0" u="none" strike="noStrike" kern="1200" cap="none" spc="0" normalizeH="0" baseline="0" noProof="0">
                <a:ln>
                  <a:noFill/>
                </a:ln>
                <a:solidFill>
                  <a:srgbClr val="FF0000"/>
                </a:solidFill>
                <a:effectLst/>
                <a:uLnTx/>
                <a:uFillTx/>
                <a:latin typeface="UD デジタル 教科書体 NK-B" panose="02020700000000000000" pitchFamily="18" charset="-128"/>
                <a:ea typeface="UD デジタル 教科書体 NK-B" panose="02020700000000000000" pitchFamily="18" charset="-128"/>
              </a:rPr>
              <a:t>◆</a:t>
            </a:r>
            <a:r>
              <a:rPr kumimoji="1" lang="ja-JP" altLang="en-US" sz="2000" b="1" i="0" u="none" strike="noStrike" kern="1200" cap="none" spc="0" normalizeH="0" baseline="0" noProof="0">
                <a:ln>
                  <a:noFill/>
                </a:ln>
                <a:solidFill>
                  <a:srgbClr val="FF0000"/>
                </a:solidFill>
                <a:effectLst/>
                <a:uLnTx/>
                <a:uFillTx/>
                <a:latin typeface="UD デジタル 教科書体 NK-B" panose="02020700000000000000" pitchFamily="18" charset="-128"/>
                <a:ea typeface="UD デジタル 教科書体 NK-B" panose="02020700000000000000" pitchFamily="18" charset="-128"/>
              </a:rPr>
              <a:t>パニックなど</a:t>
            </a:r>
          </a:p>
        </p:txBody>
      </p:sp>
    </p:spTree>
    <p:extLst>
      <p:ext uri="{BB962C8B-B14F-4D97-AF65-F5344CB8AC3E}">
        <p14:creationId xmlns:p14="http://schemas.microsoft.com/office/powerpoint/2010/main" val="34123853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64" presetClass="path" presetSubtype="0" accel="50000" decel="50000" fill="hold" grpId="0" nodeType="withEffect">
                                  <p:stCondLst>
                                    <p:cond delay="0"/>
                                  </p:stCondLst>
                                  <p:childTnLst>
                                    <p:animMotion origin="layout" path="M 4.44444E-6 2.22222E-6 L 4.44444E-6 -0.25 " pathEditMode="relative" rAng="0" ptsTypes="AA">
                                      <p:cBhvr>
                                        <p:cTn id="20" dur="2000" fill="hold"/>
                                        <p:tgtEl>
                                          <p:spTgt spid="196610"/>
                                        </p:tgtEl>
                                        <p:attrNameLst>
                                          <p:attrName>ppt_x</p:attrName>
                                          <p:attrName>ppt_y</p:attrName>
                                        </p:attrNameLst>
                                      </p:cBhvr>
                                      <p:rCtr x="0" y="-12500"/>
                                    </p:animMotion>
                                  </p:childTnLst>
                                </p:cTn>
                              </p:par>
                            </p:childTnLst>
                          </p:cTn>
                        </p:par>
                        <p:par>
                          <p:cTn id="21" fill="hold">
                            <p:stCondLst>
                              <p:cond delay="2000"/>
                            </p:stCondLst>
                            <p:childTnLst>
                              <p:par>
                                <p:cTn id="22" presetID="1"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13318" grpId="0" animBg="1"/>
      <p:bldP spid="8" grpId="0" animBg="1"/>
      <p:bldP spid="9" grpId="0" animBg="1"/>
      <p:bldP spid="10" grpId="0" animBg="1"/>
      <p:bldP spid="11" grpId="0" animBg="1"/>
      <p:bldP spid="12" grpId="0"/>
      <p:bldP spid="13" grpId="0" animBg="1"/>
      <p:bldP spid="16" grpId="0" animBg="1"/>
      <p:bldP spid="18" grpId="0" animBg="1"/>
      <p:bldP spid="19"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Freeform 2"/>
          <p:cNvSpPr>
            <a:spLocks/>
          </p:cNvSpPr>
          <p:nvPr/>
        </p:nvSpPr>
        <p:spPr bwMode="auto">
          <a:xfrm>
            <a:off x="1916881" y="621135"/>
            <a:ext cx="6759575" cy="5400675"/>
          </a:xfrm>
          <a:custGeom>
            <a:avLst/>
            <a:gdLst>
              <a:gd name="T0" fmla="*/ 2147483647 w 5880"/>
              <a:gd name="T1" fmla="*/ 0 h 3772"/>
              <a:gd name="T2" fmla="*/ 2147483647 w 5880"/>
              <a:gd name="T3" fmla="*/ 2147483647 h 3772"/>
              <a:gd name="T4" fmla="*/ 2147483647 w 5880"/>
              <a:gd name="T5" fmla="*/ 2147483647 h 3772"/>
              <a:gd name="T6" fmla="*/ 2147483647 w 5880"/>
              <a:gd name="T7" fmla="*/ 2147483647 h 3772"/>
              <a:gd name="T8" fmla="*/ 2147483647 w 5880"/>
              <a:gd name="T9" fmla="*/ 2147483647 h 3772"/>
              <a:gd name="T10" fmla="*/ 0 w 5880"/>
              <a:gd name="T11" fmla="*/ 2147483647 h 3772"/>
              <a:gd name="T12" fmla="*/ 2147483647 w 5880"/>
              <a:gd name="T13" fmla="*/ 2147483647 h 3772"/>
              <a:gd name="T14" fmla="*/ 2147483647 w 5880"/>
              <a:gd name="T15" fmla="*/ 2147483647 h 3772"/>
              <a:gd name="T16" fmla="*/ 2147483647 w 5880"/>
              <a:gd name="T17" fmla="*/ 2147483647 h 3772"/>
              <a:gd name="T18" fmla="*/ 2147483647 w 5880"/>
              <a:gd name="T19" fmla="*/ 2147483647 h 3772"/>
              <a:gd name="T20" fmla="*/ 2147483647 w 5880"/>
              <a:gd name="T21" fmla="*/ 2147483647 h 3772"/>
              <a:gd name="T22" fmla="*/ 2147483647 w 5880"/>
              <a:gd name="T23" fmla="*/ 2147483647 h 3772"/>
              <a:gd name="T24" fmla="*/ 2147483647 w 5880"/>
              <a:gd name="T25" fmla="*/ 2147483647 h 3772"/>
              <a:gd name="T26" fmla="*/ 2147483647 w 5880"/>
              <a:gd name="T27" fmla="*/ 2147483647 h 3772"/>
              <a:gd name="T28" fmla="*/ 2147483647 w 5880"/>
              <a:gd name="T29" fmla="*/ 2147483647 h 3772"/>
              <a:gd name="T30" fmla="*/ 2147483647 w 5880"/>
              <a:gd name="T31" fmla="*/ 2147483647 h 3772"/>
              <a:gd name="T32" fmla="*/ 2147483647 w 5880"/>
              <a:gd name="T33" fmla="*/ 2147483647 h 3772"/>
              <a:gd name="T34" fmla="*/ 2147483647 w 5880"/>
              <a:gd name="T35" fmla="*/ 2147483647 h 3772"/>
              <a:gd name="T36" fmla="*/ 2147483647 w 5880"/>
              <a:gd name="T37" fmla="*/ 0 h 37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880" h="3772">
                <a:moveTo>
                  <a:pt x="3000" y="0"/>
                </a:moveTo>
                <a:lnTo>
                  <a:pt x="2160" y="492"/>
                </a:lnTo>
                <a:lnTo>
                  <a:pt x="1440" y="1312"/>
                </a:lnTo>
                <a:lnTo>
                  <a:pt x="1080" y="1312"/>
                </a:lnTo>
                <a:lnTo>
                  <a:pt x="240" y="2788"/>
                </a:lnTo>
                <a:lnTo>
                  <a:pt x="0" y="3116"/>
                </a:lnTo>
                <a:lnTo>
                  <a:pt x="240" y="3444"/>
                </a:lnTo>
                <a:lnTo>
                  <a:pt x="1320" y="3280"/>
                </a:lnTo>
                <a:lnTo>
                  <a:pt x="2160" y="3608"/>
                </a:lnTo>
                <a:lnTo>
                  <a:pt x="3000" y="3280"/>
                </a:lnTo>
                <a:lnTo>
                  <a:pt x="3720" y="3608"/>
                </a:lnTo>
                <a:lnTo>
                  <a:pt x="4680" y="3280"/>
                </a:lnTo>
                <a:lnTo>
                  <a:pt x="5280" y="3772"/>
                </a:lnTo>
                <a:lnTo>
                  <a:pt x="5880" y="3116"/>
                </a:lnTo>
                <a:lnTo>
                  <a:pt x="5040" y="1312"/>
                </a:lnTo>
                <a:lnTo>
                  <a:pt x="4440" y="656"/>
                </a:lnTo>
                <a:lnTo>
                  <a:pt x="4200" y="164"/>
                </a:lnTo>
                <a:lnTo>
                  <a:pt x="3600" y="328"/>
                </a:lnTo>
                <a:lnTo>
                  <a:pt x="3000" y="0"/>
                </a:lnTo>
                <a:close/>
              </a:path>
            </a:pathLst>
          </a:custGeom>
          <a:solidFill>
            <a:srgbClr val="FFFFFF"/>
          </a:solidFill>
          <a:ln w="28575" cmpd="sng">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endParaRPr>
          </a:p>
        </p:txBody>
      </p:sp>
      <p:sp>
        <p:nvSpPr>
          <p:cNvPr id="198659" name="Freeform 3"/>
          <p:cNvSpPr>
            <a:spLocks/>
          </p:cNvSpPr>
          <p:nvPr/>
        </p:nvSpPr>
        <p:spPr bwMode="auto">
          <a:xfrm>
            <a:off x="914400" y="1629197"/>
            <a:ext cx="7620000" cy="407988"/>
          </a:xfrm>
          <a:custGeom>
            <a:avLst/>
            <a:gdLst>
              <a:gd name="T0" fmla="*/ 0 w 6360"/>
              <a:gd name="T1" fmla="*/ 2147483647 h 328"/>
              <a:gd name="T2" fmla="*/ 2147483647 w 6360"/>
              <a:gd name="T3" fmla="*/ 0 h 328"/>
              <a:gd name="T4" fmla="*/ 2147483647 w 6360"/>
              <a:gd name="T5" fmla="*/ 2147483647 h 328"/>
              <a:gd name="T6" fmla="*/ 2147483647 w 6360"/>
              <a:gd name="T7" fmla="*/ 2147483647 h 328"/>
              <a:gd name="T8" fmla="*/ 2147483647 w 6360"/>
              <a:gd name="T9" fmla="*/ 2147483647 h 328"/>
              <a:gd name="T10" fmla="*/ 2147483647 w 6360"/>
              <a:gd name="T11" fmla="*/ 2147483647 h 328"/>
              <a:gd name="T12" fmla="*/ 2147483647 w 6360"/>
              <a:gd name="T13" fmla="*/ 2147483647 h 328"/>
              <a:gd name="T14" fmla="*/ 2147483647 w 6360"/>
              <a:gd name="T15" fmla="*/ 2147483647 h 32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360" h="328">
                <a:moveTo>
                  <a:pt x="0" y="164"/>
                </a:moveTo>
                <a:cubicBezTo>
                  <a:pt x="220" y="82"/>
                  <a:pt x="440" y="0"/>
                  <a:pt x="720" y="0"/>
                </a:cubicBezTo>
                <a:cubicBezTo>
                  <a:pt x="1000" y="0"/>
                  <a:pt x="1340" y="109"/>
                  <a:pt x="1680" y="164"/>
                </a:cubicBezTo>
                <a:cubicBezTo>
                  <a:pt x="2020" y="218"/>
                  <a:pt x="2340" y="328"/>
                  <a:pt x="2760" y="328"/>
                </a:cubicBezTo>
                <a:cubicBezTo>
                  <a:pt x="3180" y="328"/>
                  <a:pt x="3820" y="191"/>
                  <a:pt x="4200" y="164"/>
                </a:cubicBezTo>
                <a:cubicBezTo>
                  <a:pt x="4580" y="136"/>
                  <a:pt x="4780" y="136"/>
                  <a:pt x="5040" y="164"/>
                </a:cubicBezTo>
                <a:cubicBezTo>
                  <a:pt x="5300" y="191"/>
                  <a:pt x="5540" y="328"/>
                  <a:pt x="5760" y="328"/>
                </a:cubicBezTo>
                <a:cubicBezTo>
                  <a:pt x="5980" y="328"/>
                  <a:pt x="6170" y="246"/>
                  <a:pt x="6360" y="164"/>
                </a:cubicBezTo>
              </a:path>
            </a:pathLst>
          </a:custGeom>
          <a:noFill/>
          <a:ln w="28575"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endParaRPr>
          </a:p>
        </p:txBody>
      </p:sp>
      <p:sp>
        <p:nvSpPr>
          <p:cNvPr id="198660" name="Text Box 4"/>
          <p:cNvSpPr txBox="1">
            <a:spLocks noChangeArrowheads="1"/>
          </p:cNvSpPr>
          <p:nvPr/>
        </p:nvSpPr>
        <p:spPr bwMode="auto">
          <a:xfrm>
            <a:off x="3108325" y="706438"/>
            <a:ext cx="2759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ja-JP" sz="2400" b="1" i="0" u="none" strike="noStrike" kern="1200" cap="none" spc="0" normalizeH="0" baseline="0" noProof="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endParaRPr>
          </a:p>
        </p:txBody>
      </p:sp>
      <p:sp>
        <p:nvSpPr>
          <p:cNvPr id="13318" name="Text Box 6"/>
          <p:cNvSpPr txBox="1">
            <a:spLocks noChangeArrowheads="1"/>
          </p:cNvSpPr>
          <p:nvPr/>
        </p:nvSpPr>
        <p:spPr bwMode="auto">
          <a:xfrm>
            <a:off x="3492500" y="4194597"/>
            <a:ext cx="4138613" cy="1323439"/>
          </a:xfrm>
          <a:prstGeom prst="rect">
            <a:avLst/>
          </a:prstGeom>
          <a:noFill/>
          <a:ln w="25400">
            <a:solidFill>
              <a:schemeClr val="tx1"/>
            </a:solidFill>
            <a:prstDash val="sys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Verdana" pitchFamily="34" charset="0"/>
                <a:ea typeface="ＭＳ Ｐゴシック" pitchFamily="50" charset="-128"/>
              </a:defRPr>
            </a:lvl1pPr>
            <a:lvl2pPr marL="742950" indent="-285750" eaLnBrk="0" hangingPunct="0">
              <a:defRPr kumimoji="1">
                <a:solidFill>
                  <a:schemeClr val="tx1"/>
                </a:solidFill>
                <a:latin typeface="Verdana" pitchFamily="34" charset="0"/>
                <a:ea typeface="ＭＳ Ｐゴシック" pitchFamily="50" charset="-128"/>
              </a:defRPr>
            </a:lvl2pPr>
            <a:lvl3pPr marL="1143000" indent="-228600" eaLnBrk="0" hangingPunct="0">
              <a:defRPr kumimoji="1">
                <a:solidFill>
                  <a:schemeClr val="tx1"/>
                </a:solidFill>
                <a:latin typeface="Verdana" pitchFamily="34" charset="0"/>
                <a:ea typeface="ＭＳ Ｐゴシック" pitchFamily="50" charset="-128"/>
              </a:defRPr>
            </a:lvl3pPr>
            <a:lvl4pPr marL="1600200" indent="-228600" eaLnBrk="0" hangingPunct="0">
              <a:defRPr kumimoji="1">
                <a:solidFill>
                  <a:schemeClr val="tx1"/>
                </a:solidFill>
                <a:latin typeface="Verdana" pitchFamily="34" charset="0"/>
                <a:ea typeface="ＭＳ Ｐゴシック" pitchFamily="50" charset="-128"/>
              </a:defRPr>
            </a:lvl4pPr>
            <a:lvl5pPr marL="2057400" indent="-228600" eaLnBrk="0" hangingPunct="0">
              <a:defRPr kumimoji="1">
                <a:solidFill>
                  <a:schemeClr val="tx1"/>
                </a:solidFill>
                <a:latin typeface="Verdana"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a:ln>
                  <a:noFill/>
                </a:ln>
                <a:solidFill>
                  <a:srgbClr val="3333FF"/>
                </a:solidFill>
                <a:effectLst/>
                <a:uLnTx/>
                <a:uFillTx/>
                <a:latin typeface="UD デジタル 教科書体 NK-B" panose="02020700000000000000" pitchFamily="18" charset="-128"/>
                <a:ea typeface="UD デジタル 教科書体 NK-B" panose="02020700000000000000" pitchFamily="18" charset="-128"/>
              </a:rPr>
              <a:t>Ｅ</a:t>
            </a:r>
            <a:r>
              <a:rPr kumimoji="1" lang="en-US" altLang="ja-JP" sz="2000" b="1" i="0" u="none" strike="noStrike" kern="1200" cap="none" spc="0" normalizeH="0" baseline="0" noProof="0">
                <a:ln>
                  <a:noFill/>
                </a:ln>
                <a:solidFill>
                  <a:srgbClr val="3333FF"/>
                </a:solidFill>
                <a:effectLst/>
                <a:uLnTx/>
                <a:uFillTx/>
                <a:latin typeface="UD デジタル 教科書体 NK-B" panose="02020700000000000000" pitchFamily="18" charset="-128"/>
                <a:ea typeface="UD デジタル 教科書体 NK-B" panose="02020700000000000000" pitchFamily="18" charset="-128"/>
              </a:rPr>
              <a:t>(</a:t>
            </a:r>
            <a:r>
              <a:rPr kumimoji="1" lang="ja-JP" altLang="en-US" sz="2000" b="1" i="0" u="none" strike="noStrike" kern="1200" cap="none" spc="0" normalizeH="0" baseline="0" noProof="0">
                <a:ln>
                  <a:noFill/>
                </a:ln>
                <a:solidFill>
                  <a:srgbClr val="3333FF"/>
                </a:solidFill>
                <a:effectLst/>
                <a:uLnTx/>
                <a:uFillTx/>
                <a:latin typeface="UD デジタル 教科書体 NK-B" panose="02020700000000000000" pitchFamily="18" charset="-128"/>
                <a:ea typeface="UD デジタル 教科書体 NK-B" panose="02020700000000000000" pitchFamily="18" charset="-128"/>
              </a:rPr>
              <a:t>ハリ</a:t>
            </a:r>
            <a:r>
              <a:rPr kumimoji="1" lang="en-US" altLang="ja-JP" sz="2000" b="1" i="0" u="none" strike="noStrike" kern="1200" cap="none" spc="0" normalizeH="0" baseline="0" noProof="0">
                <a:ln>
                  <a:noFill/>
                </a:ln>
                <a:solidFill>
                  <a:srgbClr val="3333FF"/>
                </a:solidFill>
                <a:effectLst/>
                <a:uLnTx/>
                <a:uFillTx/>
                <a:latin typeface="UD デジタル 教科書体 NK-B" panose="02020700000000000000" pitchFamily="18" charset="-128"/>
                <a:ea typeface="UD デジタル 教科書体 NK-B" panose="02020700000000000000" pitchFamily="18" charset="-128"/>
              </a:rPr>
              <a:t>)</a:t>
            </a:r>
          </a:p>
          <a:p>
            <a:pPr lvl="0" eaLnBrk="1" hangingPunct="1">
              <a:defRPr/>
            </a:pPr>
            <a:r>
              <a:rPr kumimoji="1" lang="en-US" altLang="ja-JP" sz="2000" b="1" i="0" u="none" strike="noStrike" kern="1200" cap="none" spc="0" normalizeH="0" baseline="0" noProof="0">
                <a:ln>
                  <a:noFill/>
                </a:ln>
                <a:solidFill>
                  <a:srgbClr val="3333FF"/>
                </a:solidFill>
                <a:effectLst/>
                <a:uLnTx/>
                <a:uFillTx/>
                <a:latin typeface="UD デジタル 教科書体 NK-B" panose="02020700000000000000" pitchFamily="18" charset="-128"/>
                <a:ea typeface="UD デジタル 教科書体 NK-B" panose="02020700000000000000" pitchFamily="18" charset="-128"/>
              </a:rPr>
              <a:t>◆</a:t>
            </a:r>
            <a:r>
              <a:rPr lang="ja-JP" altLang="en-US" sz="2000" b="1">
                <a:solidFill>
                  <a:srgbClr val="3333FF"/>
                </a:solidFill>
                <a:latin typeface="UD デジタル 教科書体 NK-B" panose="02020700000000000000" pitchFamily="18" charset="-128"/>
                <a:ea typeface="UD デジタル 教科書体 NK-B" panose="02020700000000000000" pitchFamily="18" charset="-128"/>
              </a:rPr>
              <a:t>視覚的な手段なら要求や気持ち表出できる</a:t>
            </a:r>
            <a:endParaRPr kumimoji="1" lang="ja-JP" altLang="en-US" sz="2000" b="1" i="0" u="none" strike="noStrike" kern="1200" cap="none" spc="0" normalizeH="0" baseline="0" noProof="0">
              <a:ln>
                <a:noFill/>
              </a:ln>
              <a:solidFill>
                <a:srgbClr val="3333FF"/>
              </a:solidFill>
              <a:effectLst/>
              <a:uLnTx/>
              <a:uFillTx/>
              <a:latin typeface="UD デジタル 教科書体 NK-B" panose="02020700000000000000" pitchFamily="18" charset="-128"/>
              <a:ea typeface="UD デジタル 教科書体 NK-B" panose="02020700000000000000" pitchFamily="18" charset="-128"/>
            </a:endParaRPr>
          </a:p>
          <a:p>
            <a:pPr marL="271463" lvl="0" indent="-271463" eaLnBrk="1" hangingPunct="1">
              <a:defRPr/>
            </a:pPr>
            <a:r>
              <a:rPr kumimoji="1" lang="en-US" altLang="ja-JP" sz="2000" b="1" i="0" u="none" strike="noStrike" kern="1200" cap="none" spc="0" normalizeH="0" baseline="0" noProof="0">
                <a:ln>
                  <a:noFill/>
                </a:ln>
                <a:solidFill>
                  <a:srgbClr val="3333FF"/>
                </a:solidFill>
                <a:effectLst/>
                <a:uLnTx/>
                <a:uFillTx/>
                <a:latin typeface="UD デジタル 教科書体 NK-B" panose="02020700000000000000" pitchFamily="18" charset="-128"/>
                <a:ea typeface="UD デジタル 教科書体 NK-B" panose="02020700000000000000" pitchFamily="18" charset="-128"/>
              </a:rPr>
              <a:t>◆</a:t>
            </a:r>
            <a:r>
              <a:rPr lang="ja-JP" altLang="en-US" sz="2000" b="1">
                <a:solidFill>
                  <a:srgbClr val="3333FF"/>
                </a:solidFill>
                <a:latin typeface="UD デジタル 教科書体 NK-B" panose="02020700000000000000" pitchFamily="18" charset="-128"/>
                <a:ea typeface="UD デジタル 教科書体 NK-B" panose="02020700000000000000" pitchFamily="18" charset="-128"/>
              </a:rPr>
              <a:t>視覚的情報なら理解しやすい</a:t>
            </a:r>
            <a:endParaRPr kumimoji="1" lang="ja-JP" altLang="en-US" sz="2000" b="1" i="0" u="none" strike="noStrike" kern="1200" cap="none" spc="0" normalizeH="0" baseline="0" noProof="0">
              <a:ln>
                <a:noFill/>
              </a:ln>
              <a:solidFill>
                <a:srgbClr val="3333FF"/>
              </a:solidFill>
              <a:effectLst/>
              <a:uLnTx/>
              <a:uFillTx/>
              <a:latin typeface="UD デジタル 教科書体 NK-B" panose="02020700000000000000" pitchFamily="18" charset="-128"/>
              <a:ea typeface="UD デジタル 教科書体 NK-B" panose="02020700000000000000" pitchFamily="18" charset="-128"/>
            </a:endParaRPr>
          </a:p>
        </p:txBody>
      </p:sp>
      <p:sp>
        <p:nvSpPr>
          <p:cNvPr id="13319" name="Rectangle 7"/>
          <p:cNvSpPr>
            <a:spLocks noGrp="1" noChangeArrowheads="1"/>
          </p:cNvSpPr>
          <p:nvPr>
            <p:ph type="title"/>
          </p:nvPr>
        </p:nvSpPr>
        <p:spPr>
          <a:xfrm>
            <a:off x="34925" y="413460"/>
            <a:ext cx="4249043" cy="783292"/>
          </a:xfrm>
        </p:spPr>
        <p:txBody>
          <a:bodyPr/>
          <a:lstStyle/>
          <a:p>
            <a:pPr algn="l" eaLnBrk="1" hangingPunct="1">
              <a:defRPr/>
            </a:pPr>
            <a:r>
              <a:rPr lang="en-US" altLang="ja-JP" sz="3200">
                <a:solidFill>
                  <a:schemeClr val="tx1"/>
                </a:solidFill>
                <a:latin typeface="UD デジタル 教科書体 NK-B" panose="02020700000000000000" pitchFamily="18" charset="-128"/>
                <a:ea typeface="UD デジタル 教科書体 NK-B" panose="02020700000000000000" pitchFamily="18" charset="-128"/>
              </a:rPr>
              <a:t>ABCDEF</a:t>
            </a:r>
            <a:r>
              <a:rPr lang="ja-JP" altLang="en-US" sz="3200">
                <a:solidFill>
                  <a:schemeClr val="tx1"/>
                </a:solidFill>
                <a:latin typeface="UD デジタル 教科書体 NK-B" panose="02020700000000000000" pitchFamily="18" charset="-128"/>
                <a:ea typeface="UD デジタル 教科書体 NK-B" panose="02020700000000000000" pitchFamily="18" charset="-128"/>
              </a:rPr>
              <a:t>氷山モデル</a:t>
            </a:r>
            <a:endParaRPr lang="ja-JP" altLang="en-US" sz="400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8" name="Text Box 6"/>
          <p:cNvSpPr txBox="1">
            <a:spLocks noChangeArrowheads="1"/>
          </p:cNvSpPr>
          <p:nvPr/>
        </p:nvSpPr>
        <p:spPr bwMode="auto">
          <a:xfrm>
            <a:off x="63500" y="3713585"/>
            <a:ext cx="1987550" cy="1938992"/>
          </a:xfrm>
          <a:prstGeom prst="rect">
            <a:avLst/>
          </a:prstGeom>
          <a:noFill/>
          <a:ln w="25400">
            <a:solidFill>
              <a:schemeClr val="tx1"/>
            </a:solidFill>
            <a:prstDash val="sys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Verdana" pitchFamily="34" charset="0"/>
                <a:ea typeface="ＭＳ Ｐゴシック" pitchFamily="50" charset="-128"/>
              </a:defRPr>
            </a:lvl1pPr>
            <a:lvl2pPr marL="742950" indent="-285750" eaLnBrk="0" hangingPunct="0">
              <a:defRPr kumimoji="1">
                <a:solidFill>
                  <a:schemeClr val="tx1"/>
                </a:solidFill>
                <a:latin typeface="Verdana" pitchFamily="34" charset="0"/>
                <a:ea typeface="ＭＳ Ｐゴシック" pitchFamily="50" charset="-128"/>
              </a:defRPr>
            </a:lvl2pPr>
            <a:lvl3pPr marL="1143000" indent="-228600" eaLnBrk="0" hangingPunct="0">
              <a:defRPr kumimoji="1">
                <a:solidFill>
                  <a:schemeClr val="tx1"/>
                </a:solidFill>
                <a:latin typeface="Verdana" pitchFamily="34" charset="0"/>
                <a:ea typeface="ＭＳ Ｐゴシック" pitchFamily="50" charset="-128"/>
              </a:defRPr>
            </a:lvl3pPr>
            <a:lvl4pPr marL="1600200" indent="-228600" eaLnBrk="0" hangingPunct="0">
              <a:defRPr kumimoji="1">
                <a:solidFill>
                  <a:schemeClr val="tx1"/>
                </a:solidFill>
                <a:latin typeface="Verdana" pitchFamily="34" charset="0"/>
                <a:ea typeface="ＭＳ Ｐゴシック" pitchFamily="50" charset="-128"/>
              </a:defRPr>
            </a:lvl4pPr>
            <a:lvl5pPr marL="2057400" indent="-228600" eaLnBrk="0" hangingPunct="0">
              <a:defRPr kumimoji="1">
                <a:solidFill>
                  <a:schemeClr val="tx1"/>
                </a:solidFill>
                <a:latin typeface="Verdana"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a:ln>
                  <a:noFill/>
                </a:ln>
                <a:solidFill>
                  <a:srgbClr val="3333FF"/>
                </a:solidFill>
                <a:effectLst/>
                <a:uLnTx/>
                <a:uFillTx/>
                <a:latin typeface="UD デジタル 教科書体 NK-B" panose="02020700000000000000" pitchFamily="18" charset="-128"/>
                <a:ea typeface="UD デジタル 教科書体 NK-B" panose="02020700000000000000" pitchFamily="18" charset="-128"/>
              </a:rPr>
              <a:t>Ａ</a:t>
            </a:r>
            <a:r>
              <a:rPr kumimoji="1" lang="en-US" altLang="ja-JP" sz="2000" b="1" i="0" u="none" strike="noStrike" kern="1200" cap="none" spc="0" normalizeH="0" baseline="0" noProof="0">
                <a:ln>
                  <a:noFill/>
                </a:ln>
                <a:solidFill>
                  <a:srgbClr val="3333FF"/>
                </a:solidFill>
                <a:effectLst/>
                <a:uLnTx/>
                <a:uFillTx/>
                <a:latin typeface="UD デジタル 教科書体 NK-B" panose="02020700000000000000" pitchFamily="18" charset="-128"/>
                <a:ea typeface="UD デジタル 教科書体 NK-B" panose="02020700000000000000" pitchFamily="18" charset="-128"/>
              </a:rPr>
              <a:t>(</a:t>
            </a:r>
            <a:r>
              <a:rPr kumimoji="1" lang="ja-JP" altLang="en-US" sz="2000" b="1" i="0" u="none" strike="noStrike" kern="1200" cap="none" spc="0" normalizeH="0" baseline="0" noProof="0">
                <a:ln>
                  <a:noFill/>
                </a:ln>
                <a:solidFill>
                  <a:srgbClr val="3333FF"/>
                </a:solidFill>
                <a:effectLst/>
                <a:uLnTx/>
                <a:uFillTx/>
                <a:latin typeface="UD デジタル 教科書体 NK-B" panose="02020700000000000000" pitchFamily="18" charset="-128"/>
                <a:ea typeface="UD デジタル 教科書体 NK-B" panose="02020700000000000000" pitchFamily="18" charset="-128"/>
              </a:rPr>
              <a:t>先行事象</a:t>
            </a:r>
            <a:r>
              <a:rPr kumimoji="1" lang="en-US" altLang="ja-JP" sz="2000" b="1" i="0" u="none" strike="noStrike" kern="1200" cap="none" spc="0" normalizeH="0" baseline="0" noProof="0">
                <a:ln>
                  <a:noFill/>
                </a:ln>
                <a:solidFill>
                  <a:srgbClr val="3333FF"/>
                </a:solidFill>
                <a:effectLst/>
                <a:uLnTx/>
                <a:uFillTx/>
                <a:latin typeface="UD デジタル 教科書体 NK-B" panose="02020700000000000000" pitchFamily="18" charset="-128"/>
                <a:ea typeface="UD デジタル 教科書体 NK-B" panose="02020700000000000000" pitchFamily="18" charset="-128"/>
              </a:rPr>
              <a:t>)</a:t>
            </a:r>
            <a:r>
              <a:rPr kumimoji="1" lang="ja-JP" altLang="en-US" sz="2000" b="1" i="0" u="none" strike="noStrike" kern="1200" cap="none" spc="0" normalizeH="0" baseline="0" noProof="0">
                <a:ln>
                  <a:noFill/>
                </a:ln>
                <a:solidFill>
                  <a:srgbClr val="3333FF"/>
                </a:solidFill>
                <a:effectLst/>
                <a:uLnTx/>
                <a:uFillTx/>
                <a:latin typeface="UD デジタル 教科書体 NK-B" panose="02020700000000000000" pitchFamily="18" charset="-128"/>
                <a:ea typeface="UD デジタル 教科書体 NK-B" panose="02020700000000000000" pitchFamily="18" charset="-128"/>
              </a:rPr>
              <a:t>⇦Ｅ</a:t>
            </a:r>
            <a:endParaRPr kumimoji="1" lang="en-US" altLang="ja-JP" sz="2000" b="1" i="0" u="none" strike="noStrike" kern="1200" cap="none" spc="0" normalizeH="0" baseline="0" noProof="0">
              <a:ln>
                <a:noFill/>
              </a:ln>
              <a:solidFill>
                <a:srgbClr val="3333FF"/>
              </a:solidFill>
              <a:effectLst/>
              <a:uLnTx/>
              <a:uFillTx/>
              <a:latin typeface="UD デジタル 教科書体 NK-B" panose="02020700000000000000" pitchFamily="18" charset="-128"/>
              <a:ea typeface="UD デジタル 教科書体 NK-B" panose="02020700000000000000" pitchFamily="18" charset="-128"/>
            </a:endParaRPr>
          </a:p>
          <a:p>
            <a:pPr marL="271463" marR="0" lvl="0" indent="-271463" algn="l" defTabSz="914400" rtl="0" eaLnBrk="1" fontAlgn="base" latinLnBrk="0" hangingPunct="1">
              <a:lnSpc>
                <a:spcPct val="100000"/>
              </a:lnSpc>
              <a:spcBef>
                <a:spcPct val="0"/>
              </a:spcBef>
              <a:spcAft>
                <a:spcPct val="0"/>
              </a:spcAft>
              <a:buClrTx/>
              <a:buSzTx/>
              <a:buFontTx/>
              <a:buNone/>
              <a:tabLst/>
              <a:defRPr/>
            </a:pPr>
            <a:r>
              <a:rPr kumimoji="1" lang="en-US" altLang="ja-JP" sz="2000" b="1" i="0" u="none" strike="noStrike" kern="1200" cap="none" spc="0" normalizeH="0" baseline="0" noProof="0">
                <a:ln>
                  <a:noFill/>
                </a:ln>
                <a:solidFill>
                  <a:srgbClr val="3333FF"/>
                </a:solidFill>
                <a:effectLst/>
                <a:uLnTx/>
                <a:uFillTx/>
                <a:latin typeface="UD デジタル 教科書体 NK-B" panose="02020700000000000000" pitchFamily="18" charset="-128"/>
                <a:ea typeface="UD デジタル 教科書体 NK-B" panose="02020700000000000000" pitchFamily="18" charset="-128"/>
              </a:rPr>
              <a:t>◆</a:t>
            </a:r>
            <a:r>
              <a:rPr kumimoji="1" lang="ja-JP" altLang="en-US" sz="2000" b="1" i="0" u="none" strike="noStrike" kern="1200" cap="none" spc="0" normalizeH="0" baseline="0" noProof="0">
                <a:ln>
                  <a:noFill/>
                </a:ln>
                <a:solidFill>
                  <a:srgbClr val="3333FF"/>
                </a:solidFill>
                <a:effectLst/>
                <a:uLnTx/>
                <a:uFillTx/>
                <a:latin typeface="UD デジタル 教科書体 NK-B" panose="02020700000000000000" pitchFamily="18" charset="-128"/>
                <a:ea typeface="UD デジタル 教科書体 NK-B" panose="02020700000000000000" pitchFamily="18" charset="-128"/>
              </a:rPr>
              <a:t>視覚的なコミュニケーション支援</a:t>
            </a:r>
            <a:r>
              <a:rPr kumimoji="1" lang="en-US" altLang="ja-JP" sz="2000" b="1" i="0" u="none" strike="noStrike" kern="1200" cap="none" spc="0" normalizeH="0" baseline="0" noProof="0">
                <a:ln>
                  <a:noFill/>
                </a:ln>
                <a:solidFill>
                  <a:srgbClr val="3333FF"/>
                </a:solidFill>
                <a:effectLst/>
                <a:uLnTx/>
                <a:uFillTx/>
                <a:latin typeface="UD デジタル 教科書体 NK-B" panose="02020700000000000000" pitchFamily="18" charset="-128"/>
                <a:ea typeface="UD デジタル 教科書体 NK-B" panose="02020700000000000000" pitchFamily="18" charset="-128"/>
              </a:rPr>
              <a:t>(AAC)</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1" i="0" u="none" strike="noStrike" kern="1200" cap="none" spc="0" normalizeH="0" baseline="0" noProof="0">
                <a:ln>
                  <a:noFill/>
                </a:ln>
                <a:solidFill>
                  <a:srgbClr val="3333FF"/>
                </a:solidFill>
                <a:effectLst/>
                <a:uLnTx/>
                <a:uFillTx/>
                <a:latin typeface="UD デジタル 教科書体 NK-B" panose="02020700000000000000" pitchFamily="18" charset="-128"/>
                <a:ea typeface="UD デジタル 教科書体 NK-B" panose="02020700000000000000" pitchFamily="18" charset="-128"/>
              </a:rPr>
              <a:t>◆</a:t>
            </a:r>
            <a:r>
              <a:rPr kumimoji="1" lang="ja-JP" altLang="en-US" sz="2000" b="1" i="0" u="none" strike="noStrike" kern="1200" cap="none" spc="0" normalizeH="0" baseline="0" noProof="0">
                <a:ln>
                  <a:noFill/>
                </a:ln>
                <a:solidFill>
                  <a:srgbClr val="3333FF"/>
                </a:solidFill>
                <a:effectLst/>
                <a:uLnTx/>
                <a:uFillTx/>
                <a:latin typeface="UD デジタル 教科書体 NK-B" panose="02020700000000000000" pitchFamily="18" charset="-128"/>
                <a:ea typeface="UD デジタル 教科書体 NK-B" panose="02020700000000000000" pitchFamily="18" charset="-128"/>
              </a:rPr>
              <a:t>視覚的構造化</a:t>
            </a:r>
            <a:endParaRPr kumimoji="1" lang="en-US" altLang="ja-JP" sz="2000" b="1" i="0" u="none" strike="noStrike" kern="1200" cap="none" spc="0" normalizeH="0" baseline="0" noProof="0">
              <a:ln>
                <a:noFill/>
              </a:ln>
              <a:solidFill>
                <a:srgbClr val="3333FF"/>
              </a:solidFill>
              <a:effectLst/>
              <a:uLnTx/>
              <a:uFillTx/>
              <a:latin typeface="UD デジタル 教科書体 NK-B" panose="02020700000000000000" pitchFamily="18" charset="-128"/>
              <a:ea typeface="UD デジタル 教科書体 NK-B" panose="02020700000000000000" pitchFamily="18" charset="-128"/>
            </a:endParaRPr>
          </a:p>
          <a:p>
            <a:pPr lvl="0" eaLnBrk="1" hangingPunct="1">
              <a:defRPr/>
            </a:pPr>
            <a:r>
              <a:rPr lang="en-US" altLang="ja-JP" sz="2000" b="1">
                <a:solidFill>
                  <a:srgbClr val="3333FF"/>
                </a:solidFill>
                <a:latin typeface="UD デジタル 教科書体 NK-B" panose="02020700000000000000" pitchFamily="18" charset="-128"/>
                <a:ea typeface="UD デジタル 教科書体 NK-B" panose="02020700000000000000" pitchFamily="18" charset="-128"/>
              </a:rPr>
              <a:t>◆</a:t>
            </a:r>
            <a:r>
              <a:rPr lang="ja-JP" altLang="en-US" sz="2000" b="1">
                <a:solidFill>
                  <a:srgbClr val="3333FF"/>
                </a:solidFill>
                <a:latin typeface="UD デジタル 教科書体 NK-B" panose="02020700000000000000" pitchFamily="18" charset="-128"/>
                <a:ea typeface="UD デジタル 教科書体 NK-B" panose="02020700000000000000" pitchFamily="18" charset="-128"/>
              </a:rPr>
              <a:t>疲れてきた</a:t>
            </a:r>
            <a:endParaRPr kumimoji="1" lang="ja-JP" altLang="en-US" sz="2000" b="1" i="0" u="none" strike="noStrike" kern="1200" cap="none" spc="0" normalizeH="0" baseline="0" noProof="0">
              <a:ln>
                <a:noFill/>
              </a:ln>
              <a:solidFill>
                <a:srgbClr val="3333FF"/>
              </a:solidFill>
              <a:effectLst/>
              <a:uLnTx/>
              <a:uFillTx/>
              <a:latin typeface="UD デジタル 教科書体 NK-B" panose="02020700000000000000" pitchFamily="18" charset="-128"/>
              <a:ea typeface="UD デジタル 教科書体 NK-B" panose="02020700000000000000" pitchFamily="18" charset="-128"/>
            </a:endParaRPr>
          </a:p>
        </p:txBody>
      </p:sp>
      <p:sp>
        <p:nvSpPr>
          <p:cNvPr id="9" name="Line 11"/>
          <p:cNvSpPr>
            <a:spLocks noChangeShapeType="1"/>
          </p:cNvSpPr>
          <p:nvPr/>
        </p:nvSpPr>
        <p:spPr bwMode="auto">
          <a:xfrm flipH="1">
            <a:off x="2051050" y="3057948"/>
            <a:ext cx="2520950" cy="1523999"/>
          </a:xfrm>
          <a:prstGeom prst="line">
            <a:avLst/>
          </a:prstGeom>
          <a:noFill/>
          <a:ln w="76200">
            <a:solidFill>
              <a:srgbClr val="3616F6"/>
            </a:solidFill>
            <a:round/>
            <a:headEnd type="triangle" w="med" len="med"/>
            <a:tailEnd/>
          </a:ln>
          <a:extLst>
            <a:ext uri="{909E8E84-426E-40DD-AFC4-6F175D3DCCD1}">
              <a14:hiddenFill xmlns:a14="http://schemas.microsoft.com/office/drawing/2010/main">
                <a:no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endParaRPr>
          </a:p>
        </p:txBody>
      </p:sp>
      <p:sp>
        <p:nvSpPr>
          <p:cNvPr id="10" name="Line 11"/>
          <p:cNvSpPr>
            <a:spLocks noChangeShapeType="1"/>
          </p:cNvSpPr>
          <p:nvPr/>
        </p:nvSpPr>
        <p:spPr bwMode="auto">
          <a:xfrm flipV="1">
            <a:off x="2051050" y="4854996"/>
            <a:ext cx="1404938" cy="14337"/>
          </a:xfrm>
          <a:prstGeom prst="line">
            <a:avLst/>
          </a:prstGeom>
          <a:noFill/>
          <a:ln w="76200">
            <a:solidFill>
              <a:srgbClr val="0000FF"/>
            </a:solidFill>
            <a:prstDash val="sysDash"/>
            <a:round/>
            <a:headEnd type="triangle" w="med" len="med"/>
            <a:tailEnd/>
          </a:ln>
          <a:extLst>
            <a:ext uri="{909E8E84-426E-40DD-AFC4-6F175D3DCCD1}">
              <a14:hiddenFill xmlns:a14="http://schemas.microsoft.com/office/drawing/2010/main">
                <a:no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endParaRPr>
          </a:p>
        </p:txBody>
      </p:sp>
      <p:sp>
        <p:nvSpPr>
          <p:cNvPr id="11" name="Rectangle 7"/>
          <p:cNvSpPr>
            <a:spLocks noChangeArrowheads="1"/>
          </p:cNvSpPr>
          <p:nvPr/>
        </p:nvSpPr>
        <p:spPr bwMode="auto">
          <a:xfrm>
            <a:off x="7740650" y="2276897"/>
            <a:ext cx="1309123" cy="720725"/>
          </a:xfrm>
          <a:prstGeom prst="rect">
            <a:avLst/>
          </a:prstGeom>
          <a:noFill/>
          <a:ln w="25400" cmpd="dbl">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r>
              <a:rPr kumimoji="1" lang="ja-JP" altLang="en-US" sz="2000" b="1" i="0" u="none" strike="noStrike" kern="1200" cap="none" spc="0" normalizeH="0" baseline="0" noProof="0">
                <a:ln>
                  <a:noFill/>
                </a:ln>
                <a:solidFill>
                  <a:srgbClr val="3616F6"/>
                </a:solidFill>
                <a:effectLst/>
                <a:uLnTx/>
                <a:uFillTx/>
                <a:latin typeface="UD デジタル 教科書体 NK-B" panose="02020700000000000000" pitchFamily="18" charset="-128"/>
                <a:ea typeface="UD デジタル 教科書体 NK-B" panose="02020700000000000000" pitchFamily="18" charset="-128"/>
              </a:rPr>
              <a:t>Ｃ</a:t>
            </a:r>
            <a:r>
              <a:rPr kumimoji="1" lang="en-US" altLang="ja-JP" sz="2000" b="1" i="0" u="none" strike="noStrike" kern="1200" cap="none" spc="0" normalizeH="0" baseline="0" noProof="0">
                <a:ln>
                  <a:noFill/>
                </a:ln>
                <a:solidFill>
                  <a:srgbClr val="3616F6"/>
                </a:solidFill>
                <a:effectLst/>
                <a:uLnTx/>
                <a:uFillTx/>
                <a:latin typeface="UD デジタル 教科書体 NK-B" panose="02020700000000000000" pitchFamily="18" charset="-128"/>
                <a:ea typeface="UD デジタル 教科書体 NK-B" panose="02020700000000000000" pitchFamily="18" charset="-128"/>
              </a:rPr>
              <a:t>(</a:t>
            </a:r>
            <a:r>
              <a:rPr kumimoji="1" lang="ja-JP" altLang="en-US" sz="2000" b="1" i="0" u="none" strike="noStrike" kern="1200" cap="none" spc="0" normalizeH="0" baseline="0" noProof="0">
                <a:ln>
                  <a:noFill/>
                </a:ln>
                <a:solidFill>
                  <a:srgbClr val="3616F6"/>
                </a:solidFill>
                <a:effectLst/>
                <a:uLnTx/>
                <a:uFillTx/>
                <a:latin typeface="UD デジタル 教科書体 NK-B" panose="02020700000000000000" pitchFamily="18" charset="-128"/>
                <a:ea typeface="UD デジタル 教科書体 NK-B" panose="02020700000000000000" pitchFamily="18" charset="-128"/>
              </a:rPr>
              <a:t>結果</a:t>
            </a:r>
            <a:r>
              <a:rPr kumimoji="1" lang="en-US" altLang="ja-JP" sz="2000" b="1" i="0" u="none" strike="noStrike" kern="1200" cap="none" spc="0" normalizeH="0" baseline="0" noProof="0">
                <a:ln>
                  <a:noFill/>
                </a:ln>
                <a:solidFill>
                  <a:srgbClr val="3616F6"/>
                </a:solidFill>
                <a:effectLst/>
                <a:uLnTx/>
                <a:uFillTx/>
                <a:latin typeface="UD デジタル 教科書体 NK-B" panose="02020700000000000000" pitchFamily="18" charset="-128"/>
                <a:ea typeface="UD デジタル 教科書体 NK-B" panose="02020700000000000000" pitchFamily="18" charset="-128"/>
              </a:rPr>
              <a:t>)</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r>
              <a:rPr kumimoji="1" lang="ja-JP" altLang="en-US" sz="2000" b="1" i="0" u="none" strike="noStrike" kern="1200" cap="none" spc="0" normalizeH="0" baseline="0" noProof="0">
                <a:ln>
                  <a:noFill/>
                </a:ln>
                <a:solidFill>
                  <a:srgbClr val="3616F6"/>
                </a:solidFill>
                <a:effectLst/>
                <a:uLnTx/>
                <a:uFillTx/>
                <a:latin typeface="UD デジタル 教科書体 NK-B" panose="02020700000000000000" pitchFamily="18" charset="-128"/>
                <a:ea typeface="UD デジタル 教科書体 NK-B" panose="02020700000000000000" pitchFamily="18" charset="-128"/>
              </a:rPr>
              <a:t>◆</a:t>
            </a:r>
            <a:r>
              <a:rPr kumimoji="1" lang="ja-JP" altLang="en-US" sz="2000" b="0" i="0" u="none" strike="noStrike" kern="1200" cap="none" spc="0" normalizeH="0" baseline="0" noProof="0">
                <a:ln>
                  <a:noFill/>
                </a:ln>
                <a:solidFill>
                  <a:srgbClr val="3616F6"/>
                </a:solidFill>
                <a:effectLst/>
                <a:uLnTx/>
                <a:uFillTx/>
                <a:latin typeface="UD デジタル 教科書体 NK-B" panose="02020700000000000000" pitchFamily="18" charset="-128"/>
                <a:ea typeface="UD デジタル 教科書体 NK-B" panose="02020700000000000000" pitchFamily="18" charset="-128"/>
              </a:rPr>
              <a:t>休憩</a:t>
            </a:r>
          </a:p>
        </p:txBody>
      </p:sp>
      <p:sp>
        <p:nvSpPr>
          <p:cNvPr id="12" name="テキスト ボックス 6"/>
          <p:cNvSpPr txBox="1">
            <a:spLocks noChangeArrowheads="1"/>
          </p:cNvSpPr>
          <p:nvPr/>
        </p:nvSpPr>
        <p:spPr bwMode="auto">
          <a:xfrm>
            <a:off x="5771584" y="1084757"/>
            <a:ext cx="32781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a:ln>
                  <a:noFill/>
                </a:ln>
                <a:solidFill>
                  <a:srgbClr val="3333FF"/>
                </a:solidFill>
                <a:effectLst/>
                <a:uLnTx/>
                <a:uFillTx/>
                <a:latin typeface="UD デジタル 教科書体 NK-B" panose="02020700000000000000" pitchFamily="18" charset="-128"/>
                <a:ea typeface="UD デジタル 教科書体 NK-B" panose="02020700000000000000" pitchFamily="18" charset="-128"/>
              </a:rPr>
              <a:t>強化子出現による強化</a:t>
            </a:r>
          </a:p>
        </p:txBody>
      </p:sp>
      <p:sp>
        <p:nvSpPr>
          <p:cNvPr id="13" name="Line 11"/>
          <p:cNvSpPr>
            <a:spLocks noChangeShapeType="1"/>
          </p:cNvSpPr>
          <p:nvPr/>
        </p:nvSpPr>
        <p:spPr bwMode="auto">
          <a:xfrm flipH="1">
            <a:off x="6799263" y="2708697"/>
            <a:ext cx="868362" cy="0"/>
          </a:xfrm>
          <a:prstGeom prst="line">
            <a:avLst/>
          </a:prstGeom>
          <a:noFill/>
          <a:ln w="76200">
            <a:solidFill>
              <a:srgbClr val="0000FF"/>
            </a:solidFill>
            <a:round/>
            <a:headEnd type="triangle" w="med" len="med"/>
            <a:tailEnd/>
          </a:ln>
          <a:extLst>
            <a:ext uri="{909E8E84-426E-40DD-AFC4-6F175D3DCCD1}">
              <a14:hiddenFill xmlns:a14="http://schemas.microsoft.com/office/drawing/2010/main">
                <a:no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endParaRPr>
          </a:p>
        </p:txBody>
      </p:sp>
      <p:sp>
        <p:nvSpPr>
          <p:cNvPr id="3" name="上カーブ矢印 2"/>
          <p:cNvSpPr/>
          <p:nvPr/>
        </p:nvSpPr>
        <p:spPr>
          <a:xfrm rot="10527911">
            <a:off x="5545436" y="1621880"/>
            <a:ext cx="2778791" cy="72746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UD デジタル 教科書体 NK-B" panose="02020700000000000000" pitchFamily="18" charset="-128"/>
              <a:ea typeface="UD デジタル 教科書体 NK-B" panose="02020700000000000000" pitchFamily="18" charset="-128"/>
            </a:endParaRPr>
          </a:p>
        </p:txBody>
      </p:sp>
      <p:sp>
        <p:nvSpPr>
          <p:cNvPr id="19" name="Text Box 5"/>
          <p:cNvSpPr txBox="1">
            <a:spLocks noChangeArrowheads="1"/>
          </p:cNvSpPr>
          <p:nvPr/>
        </p:nvSpPr>
        <p:spPr bwMode="auto">
          <a:xfrm>
            <a:off x="4645026" y="2538835"/>
            <a:ext cx="2154238" cy="1169551"/>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en-US" altLang="ja-JP" sz="2000" b="1" i="0" u="none" strike="noStrike" kern="1200" cap="none" spc="0" normalizeH="0" baseline="0" noProof="0">
                <a:ln>
                  <a:noFill/>
                </a:ln>
                <a:solidFill>
                  <a:srgbClr val="3616F6"/>
                </a:solidFill>
                <a:effectLst/>
                <a:uLnTx/>
                <a:uFillTx/>
                <a:latin typeface="UD デジタル 教科書体 NK-B" panose="02020700000000000000" pitchFamily="18" charset="-128"/>
                <a:ea typeface="UD デジタル 教科書体 NK-B" panose="02020700000000000000" pitchFamily="18" charset="-128"/>
              </a:rPr>
              <a:t>FE</a:t>
            </a:r>
            <a:r>
              <a:rPr lang="en-US" altLang="ja-JP" sz="2000" b="1">
                <a:solidFill>
                  <a:srgbClr val="3616F6"/>
                </a:solidFill>
                <a:latin typeface="UD デジタル 教科書体 NK-B" panose="02020700000000000000" pitchFamily="18" charset="-128"/>
                <a:ea typeface="UD デジタル 教科書体 NK-B" panose="02020700000000000000" pitchFamily="18" charset="-128"/>
              </a:rPr>
              <a:t>AB(</a:t>
            </a:r>
            <a:r>
              <a:rPr lang="ja-JP" altLang="en-US" sz="2000" b="1">
                <a:solidFill>
                  <a:srgbClr val="3616F6"/>
                </a:solidFill>
                <a:latin typeface="UD デジタル 教科書体 NK-B" panose="02020700000000000000" pitchFamily="18" charset="-128"/>
                <a:ea typeface="UD デジタル 教科書体 NK-B" panose="02020700000000000000" pitchFamily="18" charset="-128"/>
              </a:rPr>
              <a:t>代替行動</a:t>
            </a:r>
            <a:r>
              <a:rPr lang="en-US" altLang="ja-JP" sz="2000" b="1">
                <a:solidFill>
                  <a:srgbClr val="3616F6"/>
                </a:solidFill>
                <a:latin typeface="UD デジタル 教科書体 NK-B" panose="02020700000000000000" pitchFamily="18" charset="-128"/>
                <a:ea typeface="UD デジタル 教科書体 NK-B" panose="02020700000000000000" pitchFamily="18" charset="-128"/>
              </a:rPr>
              <a:t>)</a:t>
            </a:r>
            <a:endParaRPr kumimoji="1" lang="en-US" altLang="ja-JP" sz="2000" b="1" i="0" u="none" strike="noStrike" kern="1200" cap="none" spc="0" normalizeH="0" baseline="0" noProof="0">
              <a:ln>
                <a:noFill/>
              </a:ln>
              <a:solidFill>
                <a:srgbClr val="3616F6"/>
              </a:solidFill>
              <a:effectLst/>
              <a:uLnTx/>
              <a:uFillTx/>
              <a:latin typeface="UD デジタル 教科書体 NK-B" panose="02020700000000000000" pitchFamily="18" charset="-128"/>
              <a:ea typeface="UD デジタル 教科書体 NK-B" panose="02020700000000000000" pitchFamily="18" charset="-128"/>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2000" b="1" i="0" u="none" strike="noStrike" kern="1200" cap="none" spc="0" normalizeH="0" baseline="0" noProof="0">
                <a:ln>
                  <a:noFill/>
                </a:ln>
                <a:solidFill>
                  <a:srgbClr val="3616F6"/>
                </a:solidFill>
                <a:effectLst/>
                <a:uLnTx/>
                <a:uFillTx/>
                <a:latin typeface="UD デジタル 教科書体 NK-B" panose="02020700000000000000" pitchFamily="18" charset="-128"/>
                <a:ea typeface="UD デジタル 教科書体 NK-B" panose="02020700000000000000" pitchFamily="18" charset="-128"/>
              </a:rPr>
              <a:t>◆</a:t>
            </a:r>
            <a:r>
              <a:rPr kumimoji="1" lang="en-US" altLang="ja-JP" sz="2000" b="1" i="0" u="none" strike="noStrike" kern="1200" cap="none" spc="0" normalizeH="0" baseline="0" noProof="0">
                <a:ln>
                  <a:noFill/>
                </a:ln>
                <a:solidFill>
                  <a:srgbClr val="3616F6"/>
                </a:solidFill>
                <a:effectLst/>
                <a:uLnTx/>
                <a:uFillTx/>
                <a:latin typeface="UD デジタル 教科書体 NK-B" panose="02020700000000000000" pitchFamily="18" charset="-128"/>
                <a:ea typeface="UD デジタル 教科書体 NK-B" panose="02020700000000000000" pitchFamily="18" charset="-128"/>
              </a:rPr>
              <a:t>PECS</a:t>
            </a:r>
            <a:r>
              <a:rPr kumimoji="1" lang="ja-JP" altLang="en-US" sz="2000" b="1" i="0" u="none" strike="noStrike" kern="1200" cap="none" spc="0" normalizeH="0" baseline="0" noProof="0">
                <a:ln>
                  <a:noFill/>
                </a:ln>
                <a:solidFill>
                  <a:srgbClr val="3616F6"/>
                </a:solidFill>
                <a:effectLst/>
                <a:uLnTx/>
                <a:uFillTx/>
                <a:latin typeface="UD デジタル 教科書体 NK-B" panose="02020700000000000000" pitchFamily="18" charset="-128"/>
                <a:ea typeface="UD デジタル 教科書体 NK-B" panose="02020700000000000000" pitchFamily="18" charset="-128"/>
              </a:rPr>
              <a:t>で休憩を要求する</a:t>
            </a:r>
          </a:p>
        </p:txBody>
      </p:sp>
      <p:sp>
        <p:nvSpPr>
          <p:cNvPr id="17" name="Text Box 5">
            <a:extLst>
              <a:ext uri="{FF2B5EF4-FFF2-40B4-BE49-F238E27FC236}">
                <a16:creationId xmlns:a16="http://schemas.microsoft.com/office/drawing/2014/main" id="{98DDD8FA-2FB4-4783-BD5B-5E978840870C}"/>
              </a:ext>
            </a:extLst>
          </p:cNvPr>
          <p:cNvSpPr txBox="1">
            <a:spLocks noChangeArrowheads="1"/>
          </p:cNvSpPr>
          <p:nvPr/>
        </p:nvSpPr>
        <p:spPr bwMode="auto">
          <a:xfrm>
            <a:off x="4283969" y="3749144"/>
            <a:ext cx="2664296" cy="400110"/>
          </a:xfrm>
          <a:prstGeom prst="rect">
            <a:avLst/>
          </a:prstGeom>
          <a:noFill/>
          <a:ln w="25400">
            <a:solidFill>
              <a:schemeClr val="tx1"/>
            </a:solidFill>
            <a:prstDash val="sys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just" defTabSz="914400" rtl="0" eaLnBrk="1" fontAlgn="base" latinLnBrk="0" hangingPunct="1">
              <a:lnSpc>
                <a:spcPct val="100000"/>
              </a:lnSpc>
              <a:spcBef>
                <a:spcPct val="50000"/>
              </a:spcBef>
              <a:spcAft>
                <a:spcPct val="0"/>
              </a:spcAft>
              <a:buClrTx/>
              <a:buSzTx/>
              <a:buFontTx/>
              <a:buNone/>
              <a:tabLst/>
              <a:defRPr/>
            </a:pPr>
            <a:r>
              <a:rPr kumimoji="1" lang="ja-JP" altLang="en-US" sz="2000" b="1" i="0" u="none" strike="noStrike" kern="1200" cap="none" spc="0" normalizeH="0" baseline="0" noProof="0">
                <a:ln>
                  <a:noFill/>
                </a:ln>
                <a:solidFill>
                  <a:srgbClr val="0000FF"/>
                </a:solidFill>
                <a:effectLst/>
                <a:uLnTx/>
                <a:uFillTx/>
                <a:latin typeface="UD デジタル 教科書体 NK-B" panose="02020700000000000000" pitchFamily="18" charset="-128"/>
                <a:ea typeface="UD デジタル 教科書体 NK-B" panose="02020700000000000000" pitchFamily="18" charset="-128"/>
              </a:rPr>
              <a:t>Ｆ機能　◆強化子獲得 </a:t>
            </a:r>
          </a:p>
        </p:txBody>
      </p:sp>
    </p:spTree>
    <p:extLst>
      <p:ext uri="{BB962C8B-B14F-4D97-AF65-F5344CB8AC3E}">
        <p14:creationId xmlns:p14="http://schemas.microsoft.com/office/powerpoint/2010/main" val="34013216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par>
                          <p:cTn id="17" fill="hold" nodeType="withGroup">
                            <p:stCondLst>
                              <p:cond delay="0"/>
                            </p:stCondLst>
                            <p:childTnLst>
                              <p:par>
                                <p:cTn id="18" presetID="1" presetClass="entr" presetSubtype="0"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childTnLst>
                                </p:cTn>
                              </p:par>
                            </p:childTnLst>
                          </p:cTn>
                        </p:par>
                        <p:par>
                          <p:cTn id="20" fill="hold" nodeType="withGroup">
                            <p:stCondLst>
                              <p:cond delay="0"/>
                            </p:stCondLst>
                            <p:childTnLst>
                              <p:par>
                                <p:cTn id="21" presetID="42" presetClass="path" presetSubtype="0" accel="50000" decel="50000" fill="hold" grpId="0" nodeType="afterEffect">
                                  <p:stCondLst>
                                    <p:cond delay="0"/>
                                  </p:stCondLst>
                                  <p:childTnLst>
                                    <p:animMotion origin="layout" path="M -4.16667E-6 0.00509 L -0.00052 0.16782 " pathEditMode="relative" rAng="0" ptsTypes="AA">
                                      <p:cBhvr>
                                        <p:cTn id="22" dur="2000" fill="hold"/>
                                        <p:tgtEl>
                                          <p:spTgt spid="13314"/>
                                        </p:tgtEl>
                                        <p:attrNameLst>
                                          <p:attrName>ppt_x</p:attrName>
                                          <p:attrName>ppt_y</p:attrName>
                                        </p:attrNameLst>
                                      </p:cBhvr>
                                      <p:rCtr x="-35" y="8125"/>
                                    </p:animMotion>
                                  </p:childTnLst>
                                </p:cTn>
                              </p:par>
                            </p:childTnLst>
                          </p:cTn>
                        </p:par>
                        <p:par>
                          <p:cTn id="23" fill="hold" nodeType="withGroup">
                            <p:stCondLst>
                              <p:cond delay="2000"/>
                            </p:stCondLst>
                            <p:childTnLst>
                              <p:par>
                                <p:cTn id="24" presetID="1" presetClass="entr" presetSubtype="0"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childTnLst>
                                </p:cTn>
                              </p:par>
                            </p:childTnLst>
                          </p:cTn>
                        </p:par>
                        <p:par>
                          <p:cTn id="26" fill="hold" nodeType="withGroup">
                            <p:stCondLst>
                              <p:cond delay="2000"/>
                            </p:stCondLst>
                            <p:childTnLst>
                              <p:par>
                                <p:cTn id="27" presetID="1"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par>
                          <p:cTn id="29" fill="hold" nodeType="withGroup">
                            <p:stCondLst>
                              <p:cond delay="2000"/>
                            </p:stCondLst>
                            <p:childTnLst>
                              <p:par>
                                <p:cTn id="30" presetID="1" presetClass="entr" presetSubtype="0" fill="hold" grpId="0" nodeType="afterEffect">
                                  <p:stCondLst>
                                    <p:cond delay="0"/>
                                  </p:stCondLst>
                                  <p:childTnLst>
                                    <p:set>
                                      <p:cBhvr>
                                        <p:cTn id="31" dur="1" fill="hold">
                                          <p:stCondLst>
                                            <p:cond delay="0"/>
                                          </p:stCondLst>
                                        </p:cTn>
                                        <p:tgtEl>
                                          <p:spTgt spid="3"/>
                                        </p:tgtEl>
                                        <p:attrNameLst>
                                          <p:attrName>style.visibility</p:attrName>
                                        </p:attrNameLst>
                                      </p:cBhvr>
                                      <p:to>
                                        <p:strVal val="visible"/>
                                      </p:to>
                                    </p:set>
                                  </p:childTnLst>
                                </p:cTn>
                              </p:par>
                            </p:childTnLst>
                          </p:cTn>
                        </p:par>
                        <p:par>
                          <p:cTn id="32" fill="hold">
                            <p:stCondLst>
                              <p:cond delay="2000"/>
                            </p:stCondLst>
                            <p:childTnLst>
                              <p:par>
                                <p:cTn id="33" presetID="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par>
                          <p:cTn id="35" fill="hold">
                            <p:stCondLst>
                              <p:cond delay="2000"/>
                            </p:stCondLst>
                            <p:childTnLst>
                              <p:par>
                                <p:cTn id="36" presetID="1"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nimBg="1"/>
      <p:bldP spid="13318" grpId="0" animBg="1"/>
      <p:bldP spid="8" grpId="0" animBg="1"/>
      <p:bldP spid="9" grpId="0" animBg="1"/>
      <p:bldP spid="10" grpId="0" animBg="1"/>
      <p:bldP spid="11" grpId="0" animBg="1"/>
      <p:bldP spid="12" grpId="0"/>
      <p:bldP spid="13" grpId="0" animBg="1"/>
      <p:bldP spid="3" grpId="0" animBg="1"/>
      <p:bldP spid="19"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417889-550F-48E0-B41A-070F512CE390}"/>
              </a:ext>
            </a:extLst>
          </p:cNvPr>
          <p:cNvSpPr>
            <a:spLocks noGrp="1"/>
          </p:cNvSpPr>
          <p:nvPr>
            <p:ph type="title"/>
          </p:nvPr>
        </p:nvSpPr>
        <p:spPr>
          <a:xfrm>
            <a:off x="755576" y="692696"/>
            <a:ext cx="7793037" cy="648072"/>
          </a:xfrm>
        </p:spPr>
        <p:txBody>
          <a:bodyPr/>
          <a:lstStyle/>
          <a:p>
            <a:pPr algn="ctr"/>
            <a:r>
              <a:rPr kumimoji="1" lang="ja-JP" altLang="en-US" sz="3600" u="sng">
                <a:solidFill>
                  <a:schemeClr val="tx1"/>
                </a:solidFill>
                <a:latin typeface="UD Digi Kyokasho NK-B" panose="02020700000000000000" pitchFamily="18" charset="-128"/>
                <a:ea typeface="UD Digi Kyokasho NK-B" panose="02020700000000000000" pitchFamily="18" charset="-128"/>
              </a:rPr>
              <a:t>氷山モデルのいろいろ</a:t>
            </a:r>
          </a:p>
        </p:txBody>
      </p:sp>
      <p:sp>
        <p:nvSpPr>
          <p:cNvPr id="3" name="コンテンツ プレースホルダー 2">
            <a:extLst>
              <a:ext uri="{FF2B5EF4-FFF2-40B4-BE49-F238E27FC236}">
                <a16:creationId xmlns:a16="http://schemas.microsoft.com/office/drawing/2014/main" id="{D1C7624A-7AE9-468F-B0C7-B21D92C8F9A3}"/>
              </a:ext>
            </a:extLst>
          </p:cNvPr>
          <p:cNvSpPr>
            <a:spLocks noGrp="1"/>
          </p:cNvSpPr>
          <p:nvPr>
            <p:ph idx="1"/>
          </p:nvPr>
        </p:nvSpPr>
        <p:spPr>
          <a:xfrm>
            <a:off x="323528" y="1412776"/>
            <a:ext cx="8424936" cy="5369024"/>
          </a:xfrm>
        </p:spPr>
        <p:txBody>
          <a:bodyPr/>
          <a:lstStyle/>
          <a:p>
            <a:pPr algn="just"/>
            <a:r>
              <a:rPr lang="ja-JP" altLang="en-US" sz="2800">
                <a:latin typeface="UD Digi Kyokasho NK-B" panose="02020700000000000000" pitchFamily="18" charset="-128"/>
                <a:ea typeface="UD Digi Kyokasho NK-B" panose="02020700000000000000" pitchFamily="18" charset="-128"/>
              </a:rPr>
              <a:t>注意深く観察しないと分からないような，物事の重要な局面を説明するための比喩として，</a:t>
            </a:r>
            <a:r>
              <a:rPr lang="en-US" altLang="ja-JP" sz="2800">
                <a:latin typeface="UD Digi Kyokasho NK-B" panose="02020700000000000000" pitchFamily="18" charset="-128"/>
                <a:ea typeface="UD Digi Kyokasho NK-B" panose="02020700000000000000" pitchFamily="18" charset="-128"/>
              </a:rPr>
              <a:t>《</a:t>
            </a:r>
            <a:r>
              <a:rPr lang="ja-JP" altLang="en-US" sz="2800">
                <a:latin typeface="UD Digi Kyokasho NK-B" panose="02020700000000000000" pitchFamily="18" charset="-128"/>
                <a:ea typeface="UD Digi Kyokasho NK-B" panose="02020700000000000000" pitchFamily="18" charset="-128"/>
              </a:rPr>
              <a:t>氷山</a:t>
            </a:r>
            <a:r>
              <a:rPr lang="en-US" altLang="ja-JP" sz="2800">
                <a:latin typeface="UD Digi Kyokasho NK-B" panose="02020700000000000000" pitchFamily="18" charset="-128"/>
                <a:ea typeface="UD Digi Kyokasho NK-B" panose="02020700000000000000" pitchFamily="18" charset="-128"/>
              </a:rPr>
              <a:t>》</a:t>
            </a:r>
            <a:r>
              <a:rPr lang="ja-JP" altLang="en-US" sz="2800">
                <a:latin typeface="UD Digi Kyokasho NK-B" panose="02020700000000000000" pitchFamily="18" charset="-128"/>
                <a:ea typeface="UD Digi Kyokasho NK-B" panose="02020700000000000000" pitchFamily="18" charset="-128"/>
              </a:rPr>
              <a:t>はよく使われる。</a:t>
            </a:r>
            <a:endParaRPr lang="en-US" altLang="ja-JP" sz="2800">
              <a:latin typeface="UD Digi Kyokasho NK-B" panose="02020700000000000000" pitchFamily="18" charset="-128"/>
              <a:ea typeface="UD Digi Kyokasho NK-B" panose="02020700000000000000" pitchFamily="18" charset="-128"/>
            </a:endParaRPr>
          </a:p>
          <a:p>
            <a:pPr algn="just"/>
            <a:r>
              <a:rPr lang="ja-JP" altLang="en-US" sz="2800">
                <a:latin typeface="UD Digi Kyokasho NK-B" panose="02020700000000000000" pitchFamily="18" charset="-128"/>
                <a:ea typeface="UD Digi Kyokasho NK-B" panose="02020700000000000000" pitchFamily="18" charset="-128"/>
              </a:rPr>
              <a:t>これを自閉症の人の行動を理解するための比喩として用いたのは、私の知る限りでは，ノースカロライナ大学精神科</a:t>
            </a:r>
            <a:r>
              <a:rPr lang="en-US" altLang="ja-JP" sz="2800">
                <a:latin typeface="UD Digi Kyokasho NK-B" panose="02020700000000000000" pitchFamily="18" charset="-128"/>
                <a:ea typeface="UD Digi Kyokasho NK-B" panose="02020700000000000000" pitchFamily="18" charset="-128"/>
              </a:rPr>
              <a:t>TEACCH</a:t>
            </a:r>
            <a:r>
              <a:rPr lang="ja-JP" altLang="en-US" sz="2800">
                <a:latin typeface="UD Digi Kyokasho NK-B" panose="02020700000000000000" pitchFamily="18" charset="-128"/>
                <a:ea typeface="UD Digi Kyokasho NK-B" panose="02020700000000000000" pitchFamily="18" charset="-128"/>
              </a:rPr>
              <a:t>部のエリック・ショプラー教授。</a:t>
            </a:r>
            <a:endParaRPr lang="en-US" altLang="ja-JP" sz="2800">
              <a:latin typeface="UD Digi Kyokasho NK-B" panose="02020700000000000000" pitchFamily="18" charset="-128"/>
              <a:ea typeface="UD Digi Kyokasho NK-B" panose="02020700000000000000" pitchFamily="18" charset="-128"/>
            </a:endParaRPr>
          </a:p>
          <a:p>
            <a:pPr algn="just"/>
            <a:r>
              <a:rPr lang="en-US" altLang="ja-JP" sz="2800">
                <a:latin typeface="UD Digi Kyokasho NK-B" panose="02020700000000000000" pitchFamily="18" charset="-128"/>
                <a:ea typeface="UD Digi Kyokasho NK-B" panose="02020700000000000000" pitchFamily="18" charset="-128"/>
              </a:rPr>
              <a:t>1989</a:t>
            </a:r>
            <a:r>
              <a:rPr lang="ja-JP" altLang="en-US" sz="2800">
                <a:latin typeface="UD Digi Kyokasho NK-B" panose="02020700000000000000" pitchFamily="18" charset="-128"/>
                <a:ea typeface="UD Digi Kyokasho NK-B" panose="02020700000000000000" pitchFamily="18" charset="-128"/>
              </a:rPr>
              <a:t>年の</a:t>
            </a:r>
            <a:r>
              <a:rPr lang="en-US" altLang="ja-JP" sz="2000">
                <a:latin typeface="UD Digi Kyokasho NK-B" panose="02020700000000000000" pitchFamily="18" charset="-128"/>
                <a:ea typeface="UD Digi Kyokasho NK-B" panose="02020700000000000000" pitchFamily="18" charset="-128"/>
              </a:rPr>
              <a:t>Principles for Directing Both Educational Treatment and Research.(In </a:t>
            </a:r>
            <a:r>
              <a:rPr lang="en-US" altLang="ja-JP" sz="2000" err="1">
                <a:latin typeface="UD Digi Kyokasho NK-B" panose="02020700000000000000" pitchFamily="18" charset="-128"/>
                <a:ea typeface="UD Digi Kyokasho NK-B" panose="02020700000000000000" pitchFamily="18" charset="-128"/>
              </a:rPr>
              <a:t>C.Gillberg</a:t>
            </a:r>
            <a:r>
              <a:rPr lang="en-US" altLang="ja-JP" sz="2000">
                <a:latin typeface="UD Digi Kyokasho NK-B" panose="02020700000000000000" pitchFamily="18" charset="-128"/>
                <a:ea typeface="UD Digi Kyokasho NK-B" panose="02020700000000000000" pitchFamily="18" charset="-128"/>
              </a:rPr>
              <a:t> (Ed.), Diagnosis and treatment of autism. pp.167-183)</a:t>
            </a:r>
            <a:r>
              <a:rPr lang="en-US" altLang="ja-JP" sz="2800">
                <a:latin typeface="UD Digi Kyokasho NK-B" panose="02020700000000000000" pitchFamily="18" charset="-128"/>
                <a:ea typeface="UD Digi Kyokasho NK-B" panose="02020700000000000000" pitchFamily="18" charset="-128"/>
              </a:rPr>
              <a:t> </a:t>
            </a:r>
            <a:r>
              <a:rPr lang="ja-JP" altLang="en-US" sz="2800">
                <a:latin typeface="UD Digi Kyokasho NK-B" panose="02020700000000000000" pitchFamily="18" charset="-128"/>
                <a:ea typeface="UD Digi Kyokasho NK-B" panose="02020700000000000000" pitchFamily="18" charset="-128"/>
              </a:rPr>
              <a:t>の </a:t>
            </a:r>
            <a:r>
              <a:rPr lang="en-US" altLang="ja-JP" sz="2800">
                <a:latin typeface="UD Digi Kyokasho NK-B" panose="02020700000000000000" pitchFamily="18" charset="-128"/>
                <a:ea typeface="UD Digi Kyokasho NK-B" panose="02020700000000000000" pitchFamily="18" charset="-128"/>
              </a:rPr>
              <a:t>p.176</a:t>
            </a:r>
            <a:r>
              <a:rPr lang="ja-JP" altLang="en-US" sz="2800">
                <a:latin typeface="UD Digi Kyokasho NK-B" panose="02020700000000000000" pitchFamily="18" charset="-128"/>
                <a:ea typeface="UD Digi Kyokasho NK-B" panose="02020700000000000000" pitchFamily="18" charset="-128"/>
              </a:rPr>
              <a:t>には，次のスライドの図がある。</a:t>
            </a:r>
            <a:endParaRPr lang="en-US" altLang="ja-JP" sz="2800">
              <a:latin typeface="UD Digi Kyokasho NK-B" panose="02020700000000000000" pitchFamily="18" charset="-128"/>
              <a:ea typeface="UD Digi Kyokasho NK-B" panose="02020700000000000000" pitchFamily="18" charset="-128"/>
            </a:endParaRPr>
          </a:p>
          <a:p>
            <a:pPr algn="just"/>
            <a:r>
              <a:rPr lang="ja-JP" altLang="en-US" sz="2800">
                <a:latin typeface="UD Digi Kyokasho NK-B" panose="02020700000000000000" pitchFamily="18" charset="-128"/>
                <a:ea typeface="UD Digi Kyokasho NK-B" panose="02020700000000000000" pitchFamily="18" charset="-128"/>
              </a:rPr>
              <a:t>しかし，これは医学モデルの域を出ていない。</a:t>
            </a:r>
            <a:endParaRPr lang="en-US" altLang="ja-JP" sz="2800">
              <a:latin typeface="UD Digi Kyokasho NK-B" panose="02020700000000000000" pitchFamily="18" charset="-128"/>
              <a:ea typeface="UD Digi Kyokasho NK-B" panose="02020700000000000000" pitchFamily="18" charset="-128"/>
            </a:endParaRPr>
          </a:p>
        </p:txBody>
      </p:sp>
    </p:spTree>
    <p:extLst>
      <p:ext uri="{BB962C8B-B14F-4D97-AF65-F5344CB8AC3E}">
        <p14:creationId xmlns:p14="http://schemas.microsoft.com/office/powerpoint/2010/main" val="3621088692"/>
      </p:ext>
    </p:extLst>
  </p:cSld>
  <p:clrMapOvr>
    <a:masterClrMapping/>
  </p:clrMapOvr>
  <p:transition>
    <p:dissolve/>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F7F7AD-D0B3-46CC-8C7A-9A6709D44B3A}"/>
              </a:ext>
            </a:extLst>
          </p:cNvPr>
          <p:cNvSpPr>
            <a:spLocks noGrp="1"/>
          </p:cNvSpPr>
          <p:nvPr>
            <p:ph type="title"/>
          </p:nvPr>
        </p:nvSpPr>
        <p:spPr/>
        <p:txBody>
          <a:bodyPr/>
          <a:lstStyle/>
          <a:p>
            <a:endParaRPr kumimoji="1" lang="ja-JP" altLang="en-US"/>
          </a:p>
        </p:txBody>
      </p:sp>
      <p:pic>
        <p:nvPicPr>
          <p:cNvPr id="5" name="コンテンツ プレースホルダー 4" descr="ダイアグラム, 設計図&#10;&#10;自動的に生成された説明">
            <a:extLst>
              <a:ext uri="{FF2B5EF4-FFF2-40B4-BE49-F238E27FC236}">
                <a16:creationId xmlns:a16="http://schemas.microsoft.com/office/drawing/2014/main" id="{779FA3E7-2A00-4219-8193-17C43FB9959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495" y="476672"/>
            <a:ext cx="9108505" cy="6381328"/>
          </a:xfrm>
        </p:spPr>
      </p:pic>
      <p:sp>
        <p:nvSpPr>
          <p:cNvPr id="4" name="スクロール: 横 3">
            <a:extLst>
              <a:ext uri="{FF2B5EF4-FFF2-40B4-BE49-F238E27FC236}">
                <a16:creationId xmlns:a16="http://schemas.microsoft.com/office/drawing/2014/main" id="{1DA796A4-CA90-4DDA-8910-182DC292BFF0}"/>
              </a:ext>
            </a:extLst>
          </p:cNvPr>
          <p:cNvSpPr/>
          <p:nvPr/>
        </p:nvSpPr>
        <p:spPr>
          <a:xfrm>
            <a:off x="501326" y="-99392"/>
            <a:ext cx="8319146" cy="687044"/>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800" dirty="0">
                <a:solidFill>
                  <a:schemeClr val="tx1"/>
                </a:solidFill>
                <a:latin typeface="UD デジタル 教科書体 NK-B" panose="02020700000000000000" pitchFamily="18" charset="-128"/>
                <a:ea typeface="UD デジタル 教科書体 NK-B" panose="02020700000000000000" pitchFamily="18" charset="-128"/>
              </a:rPr>
              <a:t>うまくいけば</a:t>
            </a:r>
            <a:r>
              <a:rPr kumimoji="1" lang="en-US" altLang="ja-JP" sz="3600" dirty="0">
                <a:solidFill>
                  <a:srgbClr val="0000CC"/>
                </a:solidFill>
                <a:latin typeface="UD デジタル 教科書体 NK-B" panose="02020700000000000000" pitchFamily="18" charset="-128"/>
                <a:ea typeface="UD デジタル 教科書体 NK-B" panose="02020700000000000000" pitchFamily="18" charset="-128"/>
              </a:rPr>
              <a:t>G</a:t>
            </a:r>
            <a:r>
              <a:rPr kumimoji="1" lang="en-US" altLang="ja-JP" sz="3600" dirty="0">
                <a:solidFill>
                  <a:schemeClr val="tx1"/>
                </a:solidFill>
                <a:latin typeface="UD デジタル 教科書体 NK-B" panose="02020700000000000000" pitchFamily="18" charset="-128"/>
                <a:ea typeface="UD デジタル 教科書体 NK-B" panose="02020700000000000000" pitchFamily="18" charset="-128"/>
              </a:rPr>
              <a:t>ood,</a:t>
            </a:r>
            <a:r>
              <a:rPr lang="ja-JP" altLang="en-US" sz="1800" dirty="0">
                <a:solidFill>
                  <a:schemeClr val="tx1"/>
                </a:solidFill>
                <a:latin typeface="UD デジタル 教科書体 NK-B" panose="02020700000000000000" pitchFamily="18" charset="-128"/>
                <a:ea typeface="UD デジタル 教科書体 NK-B" panose="02020700000000000000" pitchFamily="18" charset="-128"/>
              </a:rPr>
              <a:t>当事者は</a:t>
            </a:r>
            <a:r>
              <a:rPr lang="en-US" altLang="ja-JP" sz="3600" dirty="0">
                <a:solidFill>
                  <a:srgbClr val="0000CC"/>
                </a:solidFill>
                <a:latin typeface="UD デジタル 教科書体 NK-B" panose="02020700000000000000" pitchFamily="18" charset="-128"/>
                <a:ea typeface="UD デジタル 教科書体 NK-B" panose="02020700000000000000" pitchFamily="18" charset="-128"/>
              </a:rPr>
              <a:t>H</a:t>
            </a:r>
            <a:r>
              <a:rPr lang="en-US" altLang="ja-JP" sz="3600" dirty="0">
                <a:solidFill>
                  <a:schemeClr val="tx1"/>
                </a:solidFill>
                <a:latin typeface="UD デジタル 教科書体 NK-B" panose="02020700000000000000" pitchFamily="18" charset="-128"/>
                <a:ea typeface="UD デジタル 教科書体 NK-B" panose="02020700000000000000" pitchFamily="18" charset="-128"/>
              </a:rPr>
              <a:t>appy</a:t>
            </a:r>
            <a:r>
              <a:rPr lang="ja-JP" altLang="en-US" sz="3600" dirty="0">
                <a:solidFill>
                  <a:schemeClr val="tx1"/>
                </a:solidFill>
                <a:latin typeface="UD デジタル 教科書体 NK-B" panose="02020700000000000000" pitchFamily="18" charset="-128"/>
                <a:ea typeface="UD デジタル 教科書体 NK-B" panose="02020700000000000000" pitchFamily="18" charset="-128"/>
              </a:rPr>
              <a:t>な</a:t>
            </a:r>
            <a:r>
              <a:rPr kumimoji="1" lang="en-US" altLang="ja-JP" dirty="0">
                <a:solidFill>
                  <a:srgbClr val="FF66CC"/>
                </a:solidFill>
                <a:latin typeface="UD デジタル 教科書体 NK-B" panose="02020700000000000000" pitchFamily="18" charset="-128"/>
                <a:ea typeface="UD デジタル 教科書体 NK-B" panose="02020700000000000000" pitchFamily="18" charset="-128"/>
              </a:rPr>
              <a:t>ABCDEFGH</a:t>
            </a:r>
            <a:r>
              <a:rPr kumimoji="1" lang="ja-JP" altLang="en-US" dirty="0">
                <a:solidFill>
                  <a:schemeClr val="tx1"/>
                </a:solidFill>
                <a:latin typeface="UD デジタル 教科書体 NK-B" panose="02020700000000000000" pitchFamily="18" charset="-128"/>
                <a:ea typeface="UD デジタル 教科書体 NK-B" panose="02020700000000000000" pitchFamily="18" charset="-128"/>
              </a:rPr>
              <a:t>支援</a:t>
            </a:r>
            <a:endParaRPr kumimoji="1" lang="ja-JP" altLang="en-US" sz="36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6" name="テキスト ボックス 2">
            <a:extLst>
              <a:ext uri="{FF2B5EF4-FFF2-40B4-BE49-F238E27FC236}">
                <a16:creationId xmlns:a16="http://schemas.microsoft.com/office/drawing/2014/main" id="{505EF2E7-BFBD-4629-8103-5352BCB7B6E6}"/>
              </a:ext>
            </a:extLst>
          </p:cNvPr>
          <p:cNvSpPr txBox="1">
            <a:spLocks noChangeArrowheads="1"/>
          </p:cNvSpPr>
          <p:nvPr/>
        </p:nvSpPr>
        <p:spPr bwMode="auto">
          <a:xfrm>
            <a:off x="4183949" y="1478484"/>
            <a:ext cx="782638"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Arial" charset="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Arial" charset="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Arial" charset="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Arial" charset="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6000" b="0" i="0" u="none" strike="noStrike" kern="1200" cap="none" spc="0" normalizeH="0" baseline="0" noProof="0" dirty="0">
                <a:ln>
                  <a:noFill/>
                </a:ln>
                <a:solidFill>
                  <a:srgbClr val="FF0000"/>
                </a:solidFill>
                <a:effectLst/>
                <a:uLnTx/>
                <a:uFillTx/>
                <a:latin typeface="UD デジタル 教科書体 NK-B" panose="02020700000000000000" pitchFamily="18" charset="-128"/>
                <a:ea typeface="UD デジタル 教科書体 NK-B" panose="02020700000000000000" pitchFamily="18" charset="-128"/>
              </a:rPr>
              <a:t>B</a:t>
            </a:r>
            <a:endParaRPr kumimoji="1" lang="ja-JP" altLang="en-US" sz="6000" b="0" i="0" u="none" strike="noStrike" kern="1200" cap="none" spc="0" normalizeH="0" baseline="0" noProof="0" dirty="0">
              <a:ln>
                <a:noFill/>
              </a:ln>
              <a:solidFill>
                <a:srgbClr val="FF0000"/>
              </a:solidFill>
              <a:effectLst/>
              <a:uLnTx/>
              <a:uFillTx/>
              <a:latin typeface="UD デジタル 教科書体 NK-B" panose="02020700000000000000" pitchFamily="18" charset="-128"/>
              <a:ea typeface="UD デジタル 教科書体 NK-B" panose="02020700000000000000" pitchFamily="18" charset="-128"/>
            </a:endParaRPr>
          </a:p>
        </p:txBody>
      </p:sp>
      <p:sp>
        <p:nvSpPr>
          <p:cNvPr id="7" name="テキスト ボックス 2">
            <a:extLst>
              <a:ext uri="{FF2B5EF4-FFF2-40B4-BE49-F238E27FC236}">
                <a16:creationId xmlns:a16="http://schemas.microsoft.com/office/drawing/2014/main" id="{50592A27-90B3-41AD-8E98-38CB0231C90B}"/>
              </a:ext>
            </a:extLst>
          </p:cNvPr>
          <p:cNvSpPr txBox="1">
            <a:spLocks noChangeArrowheads="1"/>
          </p:cNvSpPr>
          <p:nvPr/>
        </p:nvSpPr>
        <p:spPr bwMode="auto">
          <a:xfrm>
            <a:off x="7064269" y="1484784"/>
            <a:ext cx="782638"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Arial" charset="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Arial" charset="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Arial" charset="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Arial" charset="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6000" b="0" i="0" u="none" strike="noStrike" kern="1200" cap="none" spc="0" normalizeH="0" baseline="0" noProof="0" dirty="0">
                <a:ln>
                  <a:noFill/>
                </a:ln>
                <a:solidFill>
                  <a:srgbClr val="FF0000"/>
                </a:solidFill>
                <a:effectLst/>
                <a:uLnTx/>
                <a:uFillTx/>
                <a:latin typeface="UD デジタル 教科書体 NK-B" panose="02020700000000000000" pitchFamily="18" charset="-128"/>
                <a:ea typeface="UD デジタル 教科書体 NK-B" panose="02020700000000000000" pitchFamily="18" charset="-128"/>
              </a:rPr>
              <a:t>C</a:t>
            </a:r>
            <a:endParaRPr kumimoji="1" lang="ja-JP" altLang="en-US" sz="6000" b="0" i="0" u="none" strike="noStrike" kern="1200" cap="none" spc="0" normalizeH="0" baseline="0" noProof="0" dirty="0">
              <a:ln>
                <a:noFill/>
              </a:ln>
              <a:solidFill>
                <a:srgbClr val="FF0000"/>
              </a:solidFill>
              <a:effectLst/>
              <a:uLnTx/>
              <a:uFillTx/>
              <a:latin typeface="UD デジタル 教科書体 NK-B" panose="02020700000000000000" pitchFamily="18" charset="-128"/>
              <a:ea typeface="UD デジタル 教科書体 NK-B" panose="02020700000000000000" pitchFamily="18" charset="-128"/>
            </a:endParaRPr>
          </a:p>
        </p:txBody>
      </p:sp>
      <p:sp>
        <p:nvSpPr>
          <p:cNvPr id="8" name="テキスト ボックス 2">
            <a:extLst>
              <a:ext uri="{FF2B5EF4-FFF2-40B4-BE49-F238E27FC236}">
                <a16:creationId xmlns:a16="http://schemas.microsoft.com/office/drawing/2014/main" id="{391454E5-404F-427A-9C5C-67BEC388685D}"/>
              </a:ext>
            </a:extLst>
          </p:cNvPr>
          <p:cNvSpPr txBox="1">
            <a:spLocks noChangeArrowheads="1"/>
          </p:cNvSpPr>
          <p:nvPr/>
        </p:nvSpPr>
        <p:spPr bwMode="auto">
          <a:xfrm>
            <a:off x="1303629" y="2702620"/>
            <a:ext cx="782638"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Arial" charset="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Arial" charset="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Arial" charset="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Arial" charset="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6000" b="0" i="0" u="none" strike="noStrike" kern="1200" cap="none" spc="0" normalizeH="0" baseline="0" noProof="0">
                <a:ln>
                  <a:noFill/>
                </a:ln>
                <a:solidFill>
                  <a:srgbClr val="FF0000"/>
                </a:solidFill>
                <a:effectLst/>
                <a:uLnTx/>
                <a:uFillTx/>
                <a:latin typeface="UD デジタル 教科書体 NK-B" panose="02020700000000000000" pitchFamily="18" charset="-128"/>
                <a:ea typeface="UD デジタル 教科書体 NK-B" panose="02020700000000000000" pitchFamily="18" charset="-128"/>
              </a:rPr>
              <a:t>D</a:t>
            </a:r>
            <a:endParaRPr kumimoji="1" lang="ja-JP" altLang="en-US" sz="6000" b="0" i="0" u="none" strike="noStrike" kern="1200" cap="none" spc="0" normalizeH="0" baseline="0" noProof="0">
              <a:ln>
                <a:noFill/>
              </a:ln>
              <a:solidFill>
                <a:srgbClr val="FF0000"/>
              </a:solidFill>
              <a:effectLst/>
              <a:uLnTx/>
              <a:uFillTx/>
              <a:latin typeface="UD デジタル 教科書体 NK-B" panose="02020700000000000000" pitchFamily="18" charset="-128"/>
              <a:ea typeface="UD デジタル 教科書体 NK-B" panose="02020700000000000000" pitchFamily="18" charset="-128"/>
            </a:endParaRPr>
          </a:p>
        </p:txBody>
      </p:sp>
      <p:sp>
        <p:nvSpPr>
          <p:cNvPr id="9" name="テキスト ボックス 2">
            <a:extLst>
              <a:ext uri="{FF2B5EF4-FFF2-40B4-BE49-F238E27FC236}">
                <a16:creationId xmlns:a16="http://schemas.microsoft.com/office/drawing/2014/main" id="{8F57BE13-F379-49B3-BDBD-C95A6A7B2854}"/>
              </a:ext>
            </a:extLst>
          </p:cNvPr>
          <p:cNvSpPr txBox="1">
            <a:spLocks noChangeArrowheads="1"/>
          </p:cNvSpPr>
          <p:nvPr/>
        </p:nvSpPr>
        <p:spPr bwMode="auto">
          <a:xfrm>
            <a:off x="1303629" y="4070772"/>
            <a:ext cx="782638"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Arial" charset="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Arial" charset="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Arial" charset="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Arial" charset="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6000" b="0" i="0" u="none" strike="noStrike" kern="1200" cap="none" spc="0" normalizeH="0" baseline="0" noProof="0">
                <a:ln>
                  <a:noFill/>
                </a:ln>
                <a:solidFill>
                  <a:srgbClr val="3616F6"/>
                </a:solidFill>
                <a:effectLst/>
                <a:uLnTx/>
                <a:uFillTx/>
                <a:latin typeface="UD デジタル 教科書体 NK-B" panose="02020700000000000000" pitchFamily="18" charset="-128"/>
                <a:ea typeface="UD デジタル 教科書体 NK-B" panose="02020700000000000000" pitchFamily="18" charset="-128"/>
              </a:rPr>
              <a:t>E</a:t>
            </a:r>
            <a:endParaRPr kumimoji="1" lang="ja-JP" altLang="en-US" sz="6000" b="0" i="0" u="none" strike="noStrike" kern="1200" cap="none" spc="0" normalizeH="0" baseline="0" noProof="0">
              <a:ln>
                <a:noFill/>
              </a:ln>
              <a:solidFill>
                <a:srgbClr val="3616F6"/>
              </a:solidFill>
              <a:effectLst/>
              <a:uLnTx/>
              <a:uFillTx/>
              <a:latin typeface="UD デジタル 教科書体 NK-B" panose="02020700000000000000" pitchFamily="18" charset="-128"/>
              <a:ea typeface="UD デジタル 教科書体 NK-B" panose="02020700000000000000" pitchFamily="18" charset="-128"/>
            </a:endParaRPr>
          </a:p>
        </p:txBody>
      </p:sp>
      <p:sp>
        <p:nvSpPr>
          <p:cNvPr id="10" name="テキスト ボックス 2">
            <a:extLst>
              <a:ext uri="{FF2B5EF4-FFF2-40B4-BE49-F238E27FC236}">
                <a16:creationId xmlns:a16="http://schemas.microsoft.com/office/drawing/2014/main" id="{F0536E72-C33A-4B06-9E05-141B49084B02}"/>
              </a:ext>
            </a:extLst>
          </p:cNvPr>
          <p:cNvSpPr txBox="1">
            <a:spLocks noChangeArrowheads="1"/>
          </p:cNvSpPr>
          <p:nvPr/>
        </p:nvSpPr>
        <p:spPr bwMode="auto">
          <a:xfrm>
            <a:off x="1303629" y="5510932"/>
            <a:ext cx="782638"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Arial" charset="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Arial" charset="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Arial" charset="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Arial" charset="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6000" b="0" i="0" u="none" strike="noStrike" kern="1200" cap="none" spc="0" normalizeH="0" baseline="0" noProof="0">
                <a:ln>
                  <a:noFill/>
                </a:ln>
                <a:solidFill>
                  <a:srgbClr val="3616F6"/>
                </a:solidFill>
                <a:effectLst/>
                <a:uLnTx/>
                <a:uFillTx/>
                <a:latin typeface="UD デジタル 教科書体 NK-B" panose="02020700000000000000" pitchFamily="18" charset="-128"/>
                <a:ea typeface="UD デジタル 教科書体 NK-B" panose="02020700000000000000" pitchFamily="18" charset="-128"/>
              </a:rPr>
              <a:t>A</a:t>
            </a:r>
            <a:endParaRPr kumimoji="1" lang="ja-JP" altLang="en-US" sz="6000" b="0" i="0" u="none" strike="noStrike" kern="1200" cap="none" spc="0" normalizeH="0" baseline="0" noProof="0">
              <a:ln>
                <a:noFill/>
              </a:ln>
              <a:solidFill>
                <a:srgbClr val="3616F6"/>
              </a:solidFill>
              <a:effectLst/>
              <a:uLnTx/>
              <a:uFillTx/>
              <a:latin typeface="UD デジタル 教科書体 NK-B" panose="02020700000000000000" pitchFamily="18" charset="-128"/>
              <a:ea typeface="UD デジタル 教科書体 NK-B" panose="02020700000000000000" pitchFamily="18" charset="-128"/>
            </a:endParaRPr>
          </a:p>
        </p:txBody>
      </p:sp>
      <p:sp>
        <p:nvSpPr>
          <p:cNvPr id="11" name="テキスト ボックス 2">
            <a:extLst>
              <a:ext uri="{FF2B5EF4-FFF2-40B4-BE49-F238E27FC236}">
                <a16:creationId xmlns:a16="http://schemas.microsoft.com/office/drawing/2014/main" id="{DC26483B-BEC1-40A8-B855-30B3129A5BBE}"/>
              </a:ext>
            </a:extLst>
          </p:cNvPr>
          <p:cNvSpPr txBox="1">
            <a:spLocks noChangeArrowheads="1"/>
          </p:cNvSpPr>
          <p:nvPr/>
        </p:nvSpPr>
        <p:spPr bwMode="auto">
          <a:xfrm>
            <a:off x="3419872" y="4790852"/>
            <a:ext cx="253211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Arial" charset="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Arial" charset="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Arial" charset="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Arial" charset="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6000" b="0" i="0" u="none" strike="noStrike" kern="1200" cap="none" spc="0" normalizeH="0" baseline="0" noProof="0" dirty="0">
                <a:ln>
                  <a:noFill/>
                </a:ln>
                <a:solidFill>
                  <a:srgbClr val="3616F6"/>
                </a:solidFill>
                <a:effectLst/>
                <a:uLnTx/>
                <a:uFillTx/>
                <a:latin typeface="UD デジタル 教科書体 NK-B" panose="02020700000000000000" pitchFamily="18" charset="-128"/>
                <a:ea typeface="UD デジタル 教科書体 NK-B" panose="02020700000000000000" pitchFamily="18" charset="-128"/>
              </a:rPr>
              <a:t>FEAB</a:t>
            </a:r>
            <a:endParaRPr kumimoji="1" lang="ja-JP" altLang="en-US" sz="6000" b="0" i="0" u="none" strike="noStrike" kern="1200" cap="none" spc="0" normalizeH="0" baseline="0" noProof="0" dirty="0">
              <a:ln>
                <a:noFill/>
              </a:ln>
              <a:solidFill>
                <a:srgbClr val="3616F6"/>
              </a:solidFill>
              <a:effectLst/>
              <a:uLnTx/>
              <a:uFillTx/>
              <a:latin typeface="UD デジタル 教科書体 NK-B" panose="02020700000000000000" pitchFamily="18" charset="-128"/>
              <a:ea typeface="UD デジタル 教科書体 NK-B" panose="02020700000000000000" pitchFamily="18" charset="-128"/>
            </a:endParaRPr>
          </a:p>
        </p:txBody>
      </p:sp>
      <p:sp>
        <p:nvSpPr>
          <p:cNvPr id="12" name="テキスト ボックス 2">
            <a:extLst>
              <a:ext uri="{FF2B5EF4-FFF2-40B4-BE49-F238E27FC236}">
                <a16:creationId xmlns:a16="http://schemas.microsoft.com/office/drawing/2014/main" id="{675EC21F-CEB2-4CF1-95D7-27F3F4E32F56}"/>
              </a:ext>
            </a:extLst>
          </p:cNvPr>
          <p:cNvSpPr txBox="1">
            <a:spLocks noChangeArrowheads="1"/>
          </p:cNvSpPr>
          <p:nvPr/>
        </p:nvSpPr>
        <p:spPr bwMode="auto">
          <a:xfrm>
            <a:off x="7020272" y="4646836"/>
            <a:ext cx="782638"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Arial" charset="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Arial" charset="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Arial" charset="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Arial" charset="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6000" b="0" i="0" u="none" strike="noStrike" kern="1200" cap="none" spc="0" normalizeH="0" baseline="0" noProof="0">
                <a:ln>
                  <a:noFill/>
                </a:ln>
                <a:solidFill>
                  <a:srgbClr val="3616F6"/>
                </a:solidFill>
                <a:effectLst/>
                <a:uLnTx/>
                <a:uFillTx/>
                <a:latin typeface="UD デジタル 教科書体 NK-B" panose="02020700000000000000" pitchFamily="18" charset="-128"/>
                <a:ea typeface="UD デジタル 教科書体 NK-B" panose="02020700000000000000" pitchFamily="18" charset="-128"/>
              </a:rPr>
              <a:t>C</a:t>
            </a:r>
            <a:endParaRPr kumimoji="1" lang="ja-JP" altLang="en-US" sz="6000" b="0" i="0" u="none" strike="noStrike" kern="1200" cap="none" spc="0" normalizeH="0" baseline="0" noProof="0">
              <a:ln>
                <a:noFill/>
              </a:ln>
              <a:solidFill>
                <a:srgbClr val="3616F6"/>
              </a:solidFill>
              <a:effectLst/>
              <a:uLnTx/>
              <a:uFillTx/>
              <a:latin typeface="UD デジタル 教科書体 NK-B" panose="02020700000000000000" pitchFamily="18" charset="-128"/>
              <a:ea typeface="UD デジタル 教科書体 NK-B" panose="02020700000000000000" pitchFamily="18" charset="-128"/>
            </a:endParaRPr>
          </a:p>
        </p:txBody>
      </p:sp>
      <p:sp>
        <p:nvSpPr>
          <p:cNvPr id="13" name="テキスト ボックス 2">
            <a:extLst>
              <a:ext uri="{FF2B5EF4-FFF2-40B4-BE49-F238E27FC236}">
                <a16:creationId xmlns:a16="http://schemas.microsoft.com/office/drawing/2014/main" id="{1CC42B80-FDE3-4DB0-A362-3E9CD02F3FE7}"/>
              </a:ext>
            </a:extLst>
          </p:cNvPr>
          <p:cNvSpPr txBox="1">
            <a:spLocks noChangeArrowheads="1"/>
          </p:cNvSpPr>
          <p:nvPr/>
        </p:nvSpPr>
        <p:spPr bwMode="auto">
          <a:xfrm>
            <a:off x="3895917" y="2702620"/>
            <a:ext cx="782638"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Arial" charset="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Arial" charset="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Arial" charset="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Arial" charset="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6000" b="0" i="0" u="none" strike="noStrike" kern="1200" cap="none" spc="0" normalizeH="0" baseline="0" noProof="0">
                <a:ln>
                  <a:noFill/>
                </a:ln>
                <a:solidFill>
                  <a:srgbClr val="FF0000"/>
                </a:solidFill>
                <a:effectLst/>
                <a:uLnTx/>
                <a:uFillTx/>
                <a:latin typeface="UD デジタル 教科書体 NK-B" panose="02020700000000000000" pitchFamily="18" charset="-128"/>
                <a:ea typeface="UD デジタル 教科書体 NK-B" panose="02020700000000000000" pitchFamily="18" charset="-128"/>
              </a:rPr>
              <a:t>F</a:t>
            </a:r>
            <a:endParaRPr kumimoji="1" lang="ja-JP" altLang="en-US" sz="6000" b="0" i="0" u="none" strike="noStrike" kern="1200" cap="none" spc="0" normalizeH="0" baseline="0" noProof="0">
              <a:ln>
                <a:noFill/>
              </a:ln>
              <a:solidFill>
                <a:srgbClr val="FF0000"/>
              </a:solidFill>
              <a:effectLst/>
              <a:uLnTx/>
              <a:uFillTx/>
              <a:latin typeface="UD デジタル 教科書体 NK-B" panose="02020700000000000000" pitchFamily="18" charset="-128"/>
              <a:ea typeface="UD デジタル 教科書体 NK-B" panose="02020700000000000000" pitchFamily="18" charset="-128"/>
            </a:endParaRPr>
          </a:p>
        </p:txBody>
      </p:sp>
      <p:sp>
        <p:nvSpPr>
          <p:cNvPr id="14" name="テキスト ボックス 2">
            <a:extLst>
              <a:ext uri="{FF2B5EF4-FFF2-40B4-BE49-F238E27FC236}">
                <a16:creationId xmlns:a16="http://schemas.microsoft.com/office/drawing/2014/main" id="{4813E26B-7B6B-48CA-841F-1BA03A7026DB}"/>
              </a:ext>
            </a:extLst>
          </p:cNvPr>
          <p:cNvSpPr txBox="1">
            <a:spLocks noChangeArrowheads="1"/>
          </p:cNvSpPr>
          <p:nvPr/>
        </p:nvSpPr>
        <p:spPr bwMode="auto">
          <a:xfrm>
            <a:off x="1341090" y="1412776"/>
            <a:ext cx="782638"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Arial" charset="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Arial" charset="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Arial" charset="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Arial" charset="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6000" b="0" i="0" u="none" strike="noStrike" kern="1200" cap="none" spc="0" normalizeH="0" baseline="0" noProof="0" dirty="0">
                <a:ln>
                  <a:noFill/>
                </a:ln>
                <a:solidFill>
                  <a:srgbClr val="FF0000"/>
                </a:solidFill>
                <a:effectLst/>
                <a:uLnTx/>
                <a:uFillTx/>
                <a:latin typeface="UD デジタル 教科書体 NK-B" panose="02020700000000000000" pitchFamily="18" charset="-128"/>
                <a:ea typeface="UD デジタル 教科書体 NK-B" panose="02020700000000000000" pitchFamily="18" charset="-128"/>
              </a:rPr>
              <a:t>Ａ</a:t>
            </a:r>
          </a:p>
        </p:txBody>
      </p:sp>
    </p:spTree>
    <p:extLst>
      <p:ext uri="{BB962C8B-B14F-4D97-AF65-F5344CB8AC3E}">
        <p14:creationId xmlns:p14="http://schemas.microsoft.com/office/powerpoint/2010/main" val="674583247"/>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F7F7AD-D0B3-46CC-8C7A-9A6709D44B3A}"/>
              </a:ext>
            </a:extLst>
          </p:cNvPr>
          <p:cNvSpPr>
            <a:spLocks noGrp="1"/>
          </p:cNvSpPr>
          <p:nvPr>
            <p:ph type="title"/>
          </p:nvPr>
        </p:nvSpPr>
        <p:spPr/>
        <p:txBody>
          <a:bodyPr/>
          <a:lstStyle/>
          <a:p>
            <a:endParaRPr kumimoji="1" lang="ja-JP" altLang="en-US"/>
          </a:p>
        </p:txBody>
      </p:sp>
      <p:pic>
        <p:nvPicPr>
          <p:cNvPr id="5" name="コンテンツ プレースホルダー 4" descr="ダイアグラム, 設計図&#10;&#10;自動的に生成された説明">
            <a:extLst>
              <a:ext uri="{FF2B5EF4-FFF2-40B4-BE49-F238E27FC236}">
                <a16:creationId xmlns:a16="http://schemas.microsoft.com/office/drawing/2014/main" id="{779FA3E7-2A00-4219-8193-17C43FB9959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495" y="-27384"/>
            <a:ext cx="9108505" cy="6885384"/>
          </a:xfrm>
        </p:spPr>
      </p:pic>
    </p:spTree>
    <p:extLst>
      <p:ext uri="{BB962C8B-B14F-4D97-AF65-F5344CB8AC3E}">
        <p14:creationId xmlns:p14="http://schemas.microsoft.com/office/powerpoint/2010/main" val="616290296"/>
      </p:ext>
    </p:extLst>
  </p:cSld>
  <p:clrMapOvr>
    <a:masterClrMapping/>
  </p:clrMapOvr>
  <p:transition>
    <p:dissolv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617538"/>
            <a:ext cx="8692455" cy="723230"/>
          </a:xfrm>
        </p:spPr>
        <p:txBody>
          <a:bodyPr/>
          <a:lstStyle/>
          <a:p>
            <a:pPr algn="ctr"/>
            <a:r>
              <a:rPr lang="ja-JP" altLang="en-US" sz="4000">
                <a:solidFill>
                  <a:schemeClr val="tx1"/>
                </a:solidFill>
                <a:latin typeface="UD Digi Kyokasho NK-B" panose="02020700000000000000" pitchFamily="18" charset="-128"/>
                <a:ea typeface="UD Digi Kyokasho NK-B" panose="02020700000000000000" pitchFamily="18" charset="-128"/>
              </a:rPr>
              <a:t>問題提起行動：</a:t>
            </a:r>
            <a:r>
              <a:rPr kumimoji="1" lang="ja-JP" altLang="en-US" sz="4000">
                <a:solidFill>
                  <a:schemeClr val="tx1"/>
                </a:solidFill>
                <a:latin typeface="UD Digi Kyokasho NK-B" panose="02020700000000000000" pitchFamily="18" charset="-128"/>
                <a:ea typeface="UD Digi Kyokasho NK-B" panose="02020700000000000000" pitchFamily="18" charset="-128"/>
              </a:rPr>
              <a:t>支援の三本柱</a:t>
            </a:r>
          </a:p>
        </p:txBody>
      </p:sp>
      <p:sp>
        <p:nvSpPr>
          <p:cNvPr id="3" name="コンテンツ プレースホルダー 2"/>
          <p:cNvSpPr>
            <a:spLocks noGrp="1"/>
          </p:cNvSpPr>
          <p:nvPr>
            <p:ph idx="1"/>
          </p:nvPr>
        </p:nvSpPr>
        <p:spPr>
          <a:xfrm>
            <a:off x="457200" y="1412776"/>
            <a:ext cx="8425880" cy="5295801"/>
          </a:xfrm>
        </p:spPr>
        <p:txBody>
          <a:bodyPr/>
          <a:lstStyle/>
          <a:p>
            <a:r>
              <a:rPr lang="ja-JP" altLang="en-US" dirty="0">
                <a:latin typeface="UD Digi Kyokasho NK-B" panose="02020700000000000000" pitchFamily="18" charset="-128"/>
                <a:ea typeface="UD Digi Kyokasho NK-B" panose="02020700000000000000" pitchFamily="18" charset="-128"/>
              </a:rPr>
              <a:t>先行操作：</a:t>
            </a:r>
            <a:endParaRPr lang="en-US" altLang="ja-JP" dirty="0">
              <a:latin typeface="UD Digi Kyokasho NK-B" panose="02020700000000000000" pitchFamily="18" charset="-128"/>
              <a:ea typeface="UD Digi Kyokasho NK-B" panose="02020700000000000000" pitchFamily="18" charset="-128"/>
            </a:endParaRPr>
          </a:p>
          <a:p>
            <a:pPr lvl="1"/>
            <a:r>
              <a:rPr lang="ja-JP" altLang="en-US" dirty="0">
                <a:latin typeface="UD Digi Kyokasho NK-B" panose="02020700000000000000" pitchFamily="18" charset="-128"/>
                <a:ea typeface="UD Digi Kyokasho NK-B" panose="02020700000000000000" pitchFamily="18" charset="-128"/>
              </a:rPr>
              <a:t>先行事象の変更</a:t>
            </a:r>
            <a:endParaRPr lang="en-US" altLang="ja-JP" dirty="0">
              <a:latin typeface="UD Digi Kyokasho NK-B" panose="02020700000000000000" pitchFamily="18" charset="-128"/>
              <a:ea typeface="UD Digi Kyokasho NK-B" panose="02020700000000000000" pitchFamily="18" charset="-128"/>
            </a:endParaRPr>
          </a:p>
          <a:p>
            <a:pPr lvl="1"/>
            <a:r>
              <a:rPr lang="ja-JP" altLang="en-US" dirty="0">
                <a:latin typeface="UD Digi Kyokasho NK-B" panose="02020700000000000000" pitchFamily="18" charset="-128"/>
                <a:ea typeface="UD Digi Kyokasho NK-B" panose="02020700000000000000" pitchFamily="18" charset="-128"/>
              </a:rPr>
              <a:t>代替行動の弁別刺激や手がかりを提示</a:t>
            </a:r>
            <a:r>
              <a:rPr lang="en-US" altLang="ja-JP" dirty="0">
                <a:latin typeface="UD Digi Kyokasho NK-B" panose="02020700000000000000" pitchFamily="18" charset="-128"/>
                <a:ea typeface="UD Digi Kyokasho NK-B" panose="02020700000000000000" pitchFamily="18" charset="-128"/>
              </a:rPr>
              <a:t>(</a:t>
            </a:r>
            <a:r>
              <a:rPr lang="ja-JP" altLang="en-US" dirty="0">
                <a:latin typeface="UD Digi Kyokasho NK-B" panose="02020700000000000000" pitchFamily="18" charset="-128"/>
                <a:ea typeface="UD Digi Kyokasho NK-B" panose="02020700000000000000" pitchFamily="18" charset="-128"/>
              </a:rPr>
              <a:t>構造化</a:t>
            </a:r>
            <a:r>
              <a:rPr lang="en-US" altLang="ja-JP" dirty="0">
                <a:latin typeface="UD Digi Kyokasho NK-B" panose="02020700000000000000" pitchFamily="18" charset="-128"/>
                <a:ea typeface="UD Digi Kyokasho NK-B" panose="02020700000000000000" pitchFamily="18" charset="-128"/>
              </a:rPr>
              <a:t>)</a:t>
            </a:r>
          </a:p>
          <a:p>
            <a:pPr lvl="1"/>
            <a:r>
              <a:rPr lang="ja-JP" altLang="en-US" dirty="0">
                <a:latin typeface="UD Digi Kyokasho NK-B" panose="02020700000000000000" pitchFamily="18" charset="-128"/>
                <a:ea typeface="UD Digi Kyokasho NK-B" panose="02020700000000000000" pitchFamily="18" charset="-128"/>
              </a:rPr>
              <a:t>機能的コミュニケーション指導</a:t>
            </a:r>
            <a:r>
              <a:rPr lang="en-US" altLang="ja-JP" dirty="0">
                <a:latin typeface="UD Digi Kyokasho NK-B" panose="02020700000000000000" pitchFamily="18" charset="-128"/>
                <a:ea typeface="UD Digi Kyokasho NK-B" panose="02020700000000000000" pitchFamily="18" charset="-128"/>
              </a:rPr>
              <a:t>(PECS</a:t>
            </a:r>
            <a:r>
              <a:rPr lang="ja-JP" altLang="en-US" dirty="0">
                <a:latin typeface="UD Digi Kyokasho NK-B" panose="02020700000000000000" pitchFamily="18" charset="-128"/>
                <a:ea typeface="UD Digi Kyokasho NK-B" panose="02020700000000000000" pitchFamily="18" charset="-128"/>
              </a:rPr>
              <a:t>など</a:t>
            </a:r>
            <a:r>
              <a:rPr lang="en-US" altLang="ja-JP" dirty="0">
                <a:latin typeface="UD Digi Kyokasho NK-B" panose="02020700000000000000" pitchFamily="18" charset="-128"/>
                <a:ea typeface="UD Digi Kyokasho NK-B" panose="02020700000000000000" pitchFamily="18" charset="-128"/>
              </a:rPr>
              <a:t>)</a:t>
            </a:r>
            <a:r>
              <a:rPr lang="ja-JP" altLang="en-US" dirty="0">
                <a:latin typeface="UD Digi Kyokasho NK-B" panose="02020700000000000000" pitchFamily="18" charset="-128"/>
                <a:ea typeface="UD Digi Kyokasho NK-B" panose="02020700000000000000" pitchFamily="18" charset="-128"/>
              </a:rPr>
              <a:t>　　　</a:t>
            </a:r>
          </a:p>
          <a:p>
            <a:r>
              <a:rPr lang="ja-JP" altLang="ja-JP" dirty="0">
                <a:latin typeface="UD Digi Kyokasho NK-B" panose="02020700000000000000" pitchFamily="18" charset="-128"/>
                <a:ea typeface="UD Digi Kyokasho NK-B" panose="02020700000000000000" pitchFamily="18" charset="-128"/>
              </a:rPr>
              <a:t>分化強化</a:t>
            </a:r>
            <a:r>
              <a:rPr lang="ja-JP" altLang="en-US" dirty="0">
                <a:latin typeface="UD Digi Kyokasho NK-B" panose="02020700000000000000" pitchFamily="18" charset="-128"/>
                <a:ea typeface="UD Digi Kyokasho NK-B" panose="02020700000000000000" pitchFamily="18" charset="-128"/>
              </a:rPr>
              <a:t>：</a:t>
            </a:r>
            <a:endParaRPr lang="en-US" altLang="ja-JP" dirty="0">
              <a:latin typeface="UD Digi Kyokasho NK-B" panose="02020700000000000000" pitchFamily="18" charset="-128"/>
              <a:ea typeface="UD Digi Kyokasho NK-B" panose="02020700000000000000" pitchFamily="18" charset="-128"/>
            </a:endParaRPr>
          </a:p>
          <a:p>
            <a:pPr lvl="1"/>
            <a:r>
              <a:rPr lang="ja-JP" altLang="en-US" dirty="0">
                <a:latin typeface="UD Digi Kyokasho NK-B" panose="02020700000000000000" pitchFamily="18" charset="-128"/>
                <a:ea typeface="UD Digi Kyokasho NK-B" panose="02020700000000000000" pitchFamily="18" charset="-128"/>
              </a:rPr>
              <a:t>機能的に等価な</a:t>
            </a:r>
            <a:r>
              <a:rPr lang="ja-JP" altLang="ja-JP" dirty="0">
                <a:latin typeface="UD Digi Kyokasho NK-B" panose="02020700000000000000" pitchFamily="18" charset="-128"/>
                <a:ea typeface="UD Digi Kyokasho NK-B" panose="02020700000000000000" pitchFamily="18" charset="-128"/>
              </a:rPr>
              <a:t>代替行動の分化強化</a:t>
            </a:r>
            <a:r>
              <a:rPr lang="en-US" altLang="ja-JP" sz="2400" dirty="0">
                <a:latin typeface="UD Digi Kyokasho NK-B" panose="02020700000000000000" pitchFamily="18" charset="-128"/>
                <a:ea typeface="UD Digi Kyokasho NK-B" panose="02020700000000000000" pitchFamily="18" charset="-128"/>
              </a:rPr>
              <a:t>(DRA)</a:t>
            </a:r>
          </a:p>
          <a:p>
            <a:pPr lvl="1"/>
            <a:r>
              <a:rPr lang="ja-JP" altLang="ja-JP" dirty="0">
                <a:latin typeface="UD Digi Kyokasho NK-B" panose="02020700000000000000" pitchFamily="18" charset="-128"/>
                <a:ea typeface="UD Digi Kyokasho NK-B" panose="02020700000000000000" pitchFamily="18" charset="-128"/>
              </a:rPr>
              <a:t>他行動の分化強化</a:t>
            </a:r>
            <a:r>
              <a:rPr lang="en-US" altLang="ja-JP" sz="2400" dirty="0">
                <a:latin typeface="UD Digi Kyokasho NK-B" panose="02020700000000000000" pitchFamily="18" charset="-128"/>
                <a:ea typeface="UD Digi Kyokasho NK-B" panose="02020700000000000000" pitchFamily="18" charset="-128"/>
              </a:rPr>
              <a:t>(DRO)…</a:t>
            </a:r>
            <a:r>
              <a:rPr lang="ja-JP" altLang="en-US" sz="2400" dirty="0">
                <a:latin typeface="UD Digi Kyokasho NK-B" panose="02020700000000000000" pitchFamily="18" charset="-128"/>
                <a:ea typeface="UD Digi Kyokasho NK-B" panose="02020700000000000000" pitchFamily="18" charset="-128"/>
              </a:rPr>
              <a:t>問題提起行動が出ていないことを強化</a:t>
            </a:r>
            <a:endParaRPr lang="en-US" altLang="ja-JP" sz="2400" dirty="0">
              <a:latin typeface="UD Digi Kyokasho NK-B" panose="02020700000000000000" pitchFamily="18" charset="-128"/>
              <a:ea typeface="UD Digi Kyokasho NK-B" panose="02020700000000000000" pitchFamily="18" charset="-128"/>
            </a:endParaRPr>
          </a:p>
          <a:p>
            <a:r>
              <a:rPr kumimoji="1" lang="ja-JP" altLang="en-US" dirty="0">
                <a:latin typeface="UD Digi Kyokasho NK-B" panose="02020700000000000000" pitchFamily="18" charset="-128"/>
                <a:ea typeface="UD Digi Kyokasho NK-B" panose="02020700000000000000" pitchFamily="18" charset="-128"/>
              </a:rPr>
              <a:t>消去：</a:t>
            </a:r>
            <a:r>
              <a:rPr lang="ja-JP" altLang="en-US" sz="2400" dirty="0">
                <a:latin typeface="UD Digi Kyokasho NK-B" panose="02020700000000000000" pitchFamily="18" charset="-128"/>
                <a:ea typeface="UD Digi Kyokasho NK-B" panose="02020700000000000000" pitchFamily="18" charset="-128"/>
                <a:sym typeface="Wingdings" panose="05000000000000000000" pitchFamily="2" charset="2"/>
              </a:rPr>
              <a:t>（消去バーストや間欠強化に注意</a:t>
            </a:r>
            <a:r>
              <a:rPr kumimoji="1" lang="ja-JP" altLang="en-US" sz="2400" dirty="0">
                <a:latin typeface="UD Digi Kyokasho NK-B" panose="02020700000000000000" pitchFamily="18" charset="-128"/>
                <a:ea typeface="UD Digi Kyokasho NK-B" panose="02020700000000000000" pitchFamily="18" charset="-128"/>
              </a:rPr>
              <a:t>）</a:t>
            </a:r>
            <a:endParaRPr kumimoji="1" lang="en-US" altLang="ja-JP" dirty="0">
              <a:latin typeface="UD Digi Kyokasho NK-B" panose="02020700000000000000" pitchFamily="18" charset="-128"/>
              <a:ea typeface="UD Digi Kyokasho NK-B" panose="02020700000000000000" pitchFamily="18" charset="-128"/>
            </a:endParaRPr>
          </a:p>
          <a:p>
            <a:pPr lvl="1"/>
            <a:r>
              <a:rPr kumimoji="1" lang="ja-JP" altLang="en-US" dirty="0">
                <a:latin typeface="UD Digi Kyokasho NK-B" panose="02020700000000000000" pitchFamily="18" charset="-128"/>
                <a:ea typeface="UD Digi Kyokasho NK-B" panose="02020700000000000000" pitchFamily="18" charset="-128"/>
              </a:rPr>
              <a:t>問題提起行動の強化子撤去</a:t>
            </a:r>
            <a:endParaRPr kumimoji="1" lang="en-US" altLang="ja-JP" dirty="0">
              <a:latin typeface="UD Digi Kyokasho NK-B" panose="02020700000000000000" pitchFamily="18" charset="-128"/>
              <a:ea typeface="UD Digi Kyokasho NK-B" panose="02020700000000000000" pitchFamily="18" charset="-128"/>
            </a:endParaRPr>
          </a:p>
        </p:txBody>
      </p:sp>
      <p:sp>
        <p:nvSpPr>
          <p:cNvPr id="4" name="スライド番号プレースホルダー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A44F6CC-8183-484F-90BD-65B26EB2163B}" type="slidenum">
              <a:rPr kumimoji="0" lang="en-US" altLang="ja-JP" sz="1400" b="0" i="0" u="none" strike="noStrike" kern="1200" cap="none" spc="0" normalizeH="0" baseline="0" noProof="0" smtClean="0">
                <a:ln>
                  <a:noFill/>
                </a:ln>
                <a:solidFill>
                  <a:srgbClr val="000000"/>
                </a:solidFill>
                <a:effectLst/>
                <a:uLnTx/>
                <a:uFillTx/>
                <a:latin typeface="UD Digi Kyokasho NK-B" panose="02020700000000000000" pitchFamily="18" charset="-128"/>
                <a:ea typeface="UD Digi Kyokasho NK-B" panose="02020700000000000000" pitchFamily="18"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ja-JP" sz="1400" b="0" i="0" u="none" strike="noStrike" kern="1200" cap="none" spc="0" normalizeH="0" baseline="0" noProof="0">
              <a:ln>
                <a:noFill/>
              </a:ln>
              <a:solidFill>
                <a:srgbClr val="000000"/>
              </a:solidFill>
              <a:effectLst/>
              <a:uLnTx/>
              <a:uFillTx/>
              <a:latin typeface="UD Digi Kyokasho NK-B" panose="02020700000000000000" pitchFamily="18" charset="-128"/>
              <a:ea typeface="UD Digi Kyokasho NK-B" panose="02020700000000000000" pitchFamily="18" charset="-128"/>
              <a:cs typeface="+mn-cs"/>
            </a:endParaRPr>
          </a:p>
        </p:txBody>
      </p:sp>
      <p:sp>
        <p:nvSpPr>
          <p:cNvPr id="5" name="フッター プレースホルダー 4">
            <a:extLst>
              <a:ext uri="{FF2B5EF4-FFF2-40B4-BE49-F238E27FC236}">
                <a16:creationId xmlns:a16="http://schemas.microsoft.com/office/drawing/2014/main" id="{04454A56-7ACE-42CE-8F13-1D51EB937461}"/>
              </a:ext>
            </a:extLst>
          </p:cNvPr>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ja-JP" sz="1400" b="0" i="0" u="none" strike="noStrike" kern="1200" cap="none" spc="0" normalizeH="0" baseline="0" noProof="0">
                <a:ln>
                  <a:noFill/>
                </a:ln>
                <a:solidFill>
                  <a:srgbClr val="000000"/>
                </a:solidFill>
                <a:effectLst/>
                <a:uLnTx/>
                <a:uFillTx/>
                <a:latin typeface="UD Digi Kyokasho NK-B" panose="02020700000000000000" pitchFamily="18" charset="-128"/>
                <a:ea typeface="UD Digi Kyokasho NK-B" panose="02020700000000000000" pitchFamily="18" charset="-128"/>
                <a:cs typeface="+mn-cs"/>
              </a:rPr>
              <a:t>Total 120(124)</a:t>
            </a:r>
          </a:p>
        </p:txBody>
      </p:sp>
    </p:spTree>
    <p:extLst>
      <p:ext uri="{BB962C8B-B14F-4D97-AF65-F5344CB8AC3E}">
        <p14:creationId xmlns:p14="http://schemas.microsoft.com/office/powerpoint/2010/main" val="2144057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0E6A41-931E-41E6-B03C-A6426D604076}"/>
              </a:ext>
            </a:extLst>
          </p:cNvPr>
          <p:cNvSpPr>
            <a:spLocks noGrp="1"/>
          </p:cNvSpPr>
          <p:nvPr>
            <p:ph type="title"/>
          </p:nvPr>
        </p:nvSpPr>
        <p:spPr>
          <a:xfrm>
            <a:off x="683568" y="79685"/>
            <a:ext cx="7793037" cy="793043"/>
          </a:xfrm>
        </p:spPr>
        <p:txBody>
          <a:bodyPr/>
          <a:lstStyle/>
          <a:p>
            <a:pPr algn="ctr"/>
            <a:r>
              <a:rPr kumimoji="1" lang="en-US" altLang="ja-JP" sz="3600" dirty="0">
                <a:solidFill>
                  <a:schemeClr val="tx1"/>
                </a:solidFill>
                <a:latin typeface="UD Digi Kyokasho NK-B" panose="02020700000000000000" pitchFamily="18" charset="-128"/>
                <a:ea typeface="UD Digi Kyokasho NK-B" panose="02020700000000000000" pitchFamily="18" charset="-128"/>
              </a:rPr>
              <a:t>TEACCH</a:t>
            </a:r>
            <a:r>
              <a:rPr kumimoji="1" lang="ja-JP" altLang="en-US" sz="3600" dirty="0">
                <a:solidFill>
                  <a:schemeClr val="tx1"/>
                </a:solidFill>
                <a:latin typeface="UD Digi Kyokasho NK-B" panose="02020700000000000000" pitchFamily="18" charset="-128"/>
                <a:ea typeface="UD Digi Kyokasho NK-B" panose="02020700000000000000" pitchFamily="18" charset="-128"/>
              </a:rPr>
              <a:t>の氷山モデル</a:t>
            </a:r>
            <a:r>
              <a:rPr kumimoji="1" lang="en-US" altLang="ja-JP" sz="3600" dirty="0">
                <a:solidFill>
                  <a:schemeClr val="tx1"/>
                </a:solidFill>
                <a:latin typeface="UD Digi Kyokasho NK-B" panose="02020700000000000000" pitchFamily="18" charset="-128"/>
                <a:ea typeface="UD Digi Kyokasho NK-B" panose="02020700000000000000" pitchFamily="18" charset="-128"/>
              </a:rPr>
              <a:t>(1989)</a:t>
            </a:r>
            <a:endParaRPr kumimoji="1" lang="ja-JP" altLang="en-US" sz="3600" dirty="0">
              <a:solidFill>
                <a:schemeClr val="tx1"/>
              </a:solidFill>
              <a:latin typeface="UD Digi Kyokasho NK-B" panose="02020700000000000000" pitchFamily="18" charset="-128"/>
              <a:ea typeface="UD Digi Kyokasho NK-B" panose="02020700000000000000" pitchFamily="18" charset="-128"/>
            </a:endParaRPr>
          </a:p>
        </p:txBody>
      </p:sp>
      <p:sp>
        <p:nvSpPr>
          <p:cNvPr id="3" name="コンテンツ プレースホルダー 2">
            <a:extLst>
              <a:ext uri="{FF2B5EF4-FFF2-40B4-BE49-F238E27FC236}">
                <a16:creationId xmlns:a16="http://schemas.microsoft.com/office/drawing/2014/main" id="{8AE200E6-CD32-472B-B85A-090523C4DDFE}"/>
              </a:ext>
            </a:extLst>
          </p:cNvPr>
          <p:cNvSpPr>
            <a:spLocks noGrp="1"/>
          </p:cNvSpPr>
          <p:nvPr>
            <p:ph idx="1"/>
          </p:nvPr>
        </p:nvSpPr>
        <p:spPr/>
        <p:txBody>
          <a:bodyPr/>
          <a:lstStyle/>
          <a:p>
            <a:endParaRPr kumimoji="1" lang="ja-JP" altLang="en-US"/>
          </a:p>
        </p:txBody>
      </p:sp>
      <p:pic>
        <p:nvPicPr>
          <p:cNvPr id="5" name="図 4">
            <a:extLst>
              <a:ext uri="{FF2B5EF4-FFF2-40B4-BE49-F238E27FC236}">
                <a16:creationId xmlns:a16="http://schemas.microsoft.com/office/drawing/2014/main" id="{AD77AACB-CD3F-4802-B6E1-A6321F62C1C1}"/>
              </a:ext>
            </a:extLst>
          </p:cNvPr>
          <p:cNvPicPr>
            <a:picLocks noChangeAspect="1"/>
          </p:cNvPicPr>
          <p:nvPr/>
        </p:nvPicPr>
        <p:blipFill>
          <a:blip r:embed="rId2"/>
          <a:stretch>
            <a:fillRect/>
          </a:stretch>
        </p:blipFill>
        <p:spPr>
          <a:xfrm>
            <a:off x="0" y="1064816"/>
            <a:ext cx="9144000" cy="5748560"/>
          </a:xfrm>
          <a:prstGeom prst="rect">
            <a:avLst/>
          </a:prstGeom>
        </p:spPr>
      </p:pic>
    </p:spTree>
    <p:extLst>
      <p:ext uri="{BB962C8B-B14F-4D97-AF65-F5344CB8AC3E}">
        <p14:creationId xmlns:p14="http://schemas.microsoft.com/office/powerpoint/2010/main" val="207456405"/>
      </p:ext>
    </p:extLst>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0E6A41-931E-41E6-B03C-A6426D604076}"/>
              </a:ext>
            </a:extLst>
          </p:cNvPr>
          <p:cNvSpPr>
            <a:spLocks noGrp="1"/>
          </p:cNvSpPr>
          <p:nvPr>
            <p:ph type="title"/>
          </p:nvPr>
        </p:nvSpPr>
        <p:spPr>
          <a:xfrm>
            <a:off x="683568" y="710911"/>
            <a:ext cx="7793037" cy="536594"/>
          </a:xfrm>
        </p:spPr>
        <p:txBody>
          <a:bodyPr>
            <a:normAutofit fontScale="90000"/>
          </a:bodyPr>
          <a:lstStyle/>
          <a:p>
            <a:pPr algn="ctr"/>
            <a:r>
              <a:rPr kumimoji="1" lang="en-US" altLang="ja-JP" sz="4000">
                <a:solidFill>
                  <a:schemeClr val="tx1"/>
                </a:solidFill>
                <a:latin typeface="UD デジタル 教科書体 NK-B" panose="02020700000000000000" pitchFamily="18" charset="-128"/>
                <a:ea typeface="UD デジタル 教科書体 NK-B" panose="02020700000000000000" pitchFamily="18" charset="-128"/>
              </a:rPr>
              <a:t>TEACCH</a:t>
            </a:r>
            <a:r>
              <a:rPr kumimoji="1" lang="ja-JP" altLang="en-US" sz="4000">
                <a:solidFill>
                  <a:schemeClr val="tx1"/>
                </a:solidFill>
                <a:latin typeface="UD デジタル 教科書体 NK-B" panose="02020700000000000000" pitchFamily="18" charset="-128"/>
                <a:ea typeface="UD デジタル 教科書体 NK-B" panose="02020700000000000000" pitchFamily="18" charset="-128"/>
              </a:rPr>
              <a:t>の氷山モデル</a:t>
            </a:r>
            <a:r>
              <a:rPr kumimoji="1" lang="en-US" altLang="ja-JP" sz="4000">
                <a:solidFill>
                  <a:schemeClr val="tx1"/>
                </a:solidFill>
                <a:latin typeface="UD デジタル 教科書体 NK-B" panose="02020700000000000000" pitchFamily="18" charset="-128"/>
                <a:ea typeface="UD デジタル 教科書体 NK-B" panose="02020700000000000000" pitchFamily="18" charset="-128"/>
              </a:rPr>
              <a:t>(1989)</a:t>
            </a:r>
            <a:endParaRPr kumimoji="1" lang="ja-JP" altLang="en-US" sz="400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3" name="コンテンツ プレースホルダー 2">
            <a:extLst>
              <a:ext uri="{FF2B5EF4-FFF2-40B4-BE49-F238E27FC236}">
                <a16:creationId xmlns:a16="http://schemas.microsoft.com/office/drawing/2014/main" id="{8AE200E6-CD32-472B-B85A-090523C4DDFE}"/>
              </a:ext>
            </a:extLst>
          </p:cNvPr>
          <p:cNvSpPr>
            <a:spLocks noGrp="1"/>
          </p:cNvSpPr>
          <p:nvPr>
            <p:ph idx="1"/>
          </p:nvPr>
        </p:nvSpPr>
        <p:spPr/>
        <p:txBody>
          <a:bodyPr/>
          <a:lstStyle/>
          <a:p>
            <a:endParaRPr kumimoji="1" lang="ja-JP" altLang="en-US">
              <a:latin typeface="UD デジタル 教科書体 NK-B" panose="02020700000000000000" pitchFamily="18" charset="-128"/>
              <a:ea typeface="UD デジタル 教科書体 NK-B" panose="02020700000000000000" pitchFamily="18" charset="-128"/>
            </a:endParaRPr>
          </a:p>
        </p:txBody>
      </p:sp>
      <p:pic>
        <p:nvPicPr>
          <p:cNvPr id="5" name="図 4">
            <a:extLst>
              <a:ext uri="{FF2B5EF4-FFF2-40B4-BE49-F238E27FC236}">
                <a16:creationId xmlns:a16="http://schemas.microsoft.com/office/drawing/2014/main" id="{AD77AACB-CD3F-4802-B6E1-A6321F62C1C1}"/>
              </a:ext>
            </a:extLst>
          </p:cNvPr>
          <p:cNvPicPr>
            <a:picLocks noChangeAspect="1"/>
          </p:cNvPicPr>
          <p:nvPr/>
        </p:nvPicPr>
        <p:blipFill>
          <a:blip r:embed="rId2"/>
          <a:stretch>
            <a:fillRect/>
          </a:stretch>
        </p:blipFill>
        <p:spPr>
          <a:xfrm>
            <a:off x="0" y="1308787"/>
            <a:ext cx="9144000" cy="5792621"/>
          </a:xfrm>
          <a:prstGeom prst="rect">
            <a:avLst/>
          </a:prstGeom>
        </p:spPr>
      </p:pic>
      <p:sp>
        <p:nvSpPr>
          <p:cNvPr id="7" name="テキスト ボックス 6">
            <a:extLst>
              <a:ext uri="{FF2B5EF4-FFF2-40B4-BE49-F238E27FC236}">
                <a16:creationId xmlns:a16="http://schemas.microsoft.com/office/drawing/2014/main" id="{5BE5CD50-735F-4728-9AB8-33DAE2A64D7F}"/>
              </a:ext>
            </a:extLst>
          </p:cNvPr>
          <p:cNvSpPr txBox="1"/>
          <p:nvPr/>
        </p:nvSpPr>
        <p:spPr>
          <a:xfrm>
            <a:off x="3347864" y="1391850"/>
            <a:ext cx="2083296" cy="461665"/>
          </a:xfrm>
          <a:prstGeom prst="rect">
            <a:avLst/>
          </a:prstGeom>
          <a:solidFill>
            <a:schemeClr val="bg1"/>
          </a:solidFill>
        </p:spPr>
        <p:txBody>
          <a:bodyPr wrap="square" rtlCol="0">
            <a:spAutoFit/>
          </a:bodyPr>
          <a:lstStyle/>
          <a:p>
            <a:pPr algn="ctr"/>
            <a:r>
              <a:rPr kumimoji="1" lang="ja-JP" altLang="en-US">
                <a:latin typeface="UD デジタル 教科書体 NK-B" panose="02020700000000000000" pitchFamily="18" charset="-128"/>
                <a:ea typeface="UD デジタル 教科書体 NK-B" panose="02020700000000000000" pitchFamily="18" charset="-128"/>
              </a:rPr>
              <a:t>攻撃的行動</a:t>
            </a:r>
          </a:p>
        </p:txBody>
      </p:sp>
      <p:sp>
        <p:nvSpPr>
          <p:cNvPr id="8" name="テキスト ボックス 7">
            <a:extLst>
              <a:ext uri="{FF2B5EF4-FFF2-40B4-BE49-F238E27FC236}">
                <a16:creationId xmlns:a16="http://schemas.microsoft.com/office/drawing/2014/main" id="{5B4A5B73-A19B-458D-A68D-BA3C9A633BF9}"/>
              </a:ext>
            </a:extLst>
          </p:cNvPr>
          <p:cNvSpPr txBox="1"/>
          <p:nvPr/>
        </p:nvSpPr>
        <p:spPr>
          <a:xfrm>
            <a:off x="2985592" y="2903689"/>
            <a:ext cx="1658416" cy="1323439"/>
          </a:xfrm>
          <a:prstGeom prst="rect">
            <a:avLst/>
          </a:prstGeom>
          <a:solidFill>
            <a:schemeClr val="bg1"/>
          </a:solidFill>
        </p:spPr>
        <p:txBody>
          <a:bodyPr wrap="square" rtlCol="0">
            <a:spAutoFit/>
          </a:bodyPr>
          <a:lstStyle/>
          <a:p>
            <a:pPr marL="179388" indent="-179388">
              <a:buFont typeface="Arial" panose="020B0604020202020204" pitchFamily="34" charset="0"/>
              <a:buChar char="•"/>
            </a:pPr>
            <a:r>
              <a:rPr kumimoji="1" lang="ja-JP" altLang="en-US" sz="2000">
                <a:latin typeface="UD デジタル 教科書体 NK-B" panose="02020700000000000000" pitchFamily="18" charset="-128"/>
                <a:ea typeface="UD デジタル 教科書体 NK-B" panose="02020700000000000000" pitchFamily="18" charset="-128"/>
              </a:rPr>
              <a:t>押す</a:t>
            </a:r>
            <a:endParaRPr kumimoji="1" lang="en-US" altLang="ja-JP" sz="2000">
              <a:latin typeface="UD デジタル 教科書体 NK-B" panose="02020700000000000000" pitchFamily="18" charset="-128"/>
              <a:ea typeface="UD デジタル 教科書体 NK-B" panose="02020700000000000000" pitchFamily="18" charset="-128"/>
            </a:endParaRPr>
          </a:p>
          <a:p>
            <a:pPr marL="179388" indent="-179388">
              <a:buFont typeface="Arial" panose="020B0604020202020204" pitchFamily="34" charset="0"/>
              <a:buChar char="•"/>
            </a:pPr>
            <a:r>
              <a:rPr lang="ja-JP" altLang="en-US" sz="2000">
                <a:latin typeface="UD デジタル 教科書体 NK-B" panose="02020700000000000000" pitchFamily="18" charset="-128"/>
                <a:ea typeface="UD デジタル 教科書体 NK-B" panose="02020700000000000000" pitchFamily="18" charset="-128"/>
              </a:rPr>
              <a:t>叩く</a:t>
            </a:r>
            <a:endParaRPr lang="en-US" altLang="ja-JP" sz="2000">
              <a:latin typeface="UD デジタル 教科書体 NK-B" panose="02020700000000000000" pitchFamily="18" charset="-128"/>
              <a:ea typeface="UD デジタル 教科書体 NK-B" panose="02020700000000000000" pitchFamily="18" charset="-128"/>
            </a:endParaRPr>
          </a:p>
          <a:p>
            <a:pPr marL="179388" indent="-179388">
              <a:buFont typeface="Arial" panose="020B0604020202020204" pitchFamily="34" charset="0"/>
              <a:buChar char="•"/>
            </a:pPr>
            <a:r>
              <a:rPr kumimoji="1" lang="ja-JP" altLang="en-US" sz="2000">
                <a:latin typeface="UD デジタル 教科書体 NK-B" panose="02020700000000000000" pitchFamily="18" charset="-128"/>
                <a:ea typeface="UD デジタル 教科書体 NK-B" panose="02020700000000000000" pitchFamily="18" charset="-128"/>
              </a:rPr>
              <a:t>唾を吐く</a:t>
            </a:r>
            <a:endParaRPr kumimoji="1" lang="en-US" altLang="ja-JP" sz="2000">
              <a:latin typeface="UD デジタル 教科書体 NK-B" panose="02020700000000000000" pitchFamily="18" charset="-128"/>
              <a:ea typeface="UD デジタル 教科書体 NK-B" panose="02020700000000000000" pitchFamily="18" charset="-128"/>
            </a:endParaRPr>
          </a:p>
          <a:p>
            <a:pPr marL="179388" indent="-179388">
              <a:buFont typeface="Arial" panose="020B0604020202020204" pitchFamily="34" charset="0"/>
              <a:buChar char="•"/>
            </a:pPr>
            <a:r>
              <a:rPr lang="ja-JP" altLang="en-US" sz="2000">
                <a:latin typeface="UD デジタル 教科書体 NK-B" panose="02020700000000000000" pitchFamily="18" charset="-128"/>
                <a:ea typeface="UD デジタル 教科書体 NK-B" panose="02020700000000000000" pitchFamily="18" charset="-128"/>
              </a:rPr>
              <a:t>投げる</a:t>
            </a:r>
            <a:endParaRPr kumimoji="1" lang="ja-JP" altLang="en-US" sz="2000">
              <a:latin typeface="UD デジタル 教科書体 NK-B" panose="02020700000000000000" pitchFamily="18" charset="-128"/>
              <a:ea typeface="UD デジタル 教科書体 NK-B" panose="02020700000000000000" pitchFamily="18" charset="-128"/>
            </a:endParaRPr>
          </a:p>
        </p:txBody>
      </p:sp>
      <p:sp>
        <p:nvSpPr>
          <p:cNvPr id="9" name="テキスト ボックス 8">
            <a:extLst>
              <a:ext uri="{FF2B5EF4-FFF2-40B4-BE49-F238E27FC236}">
                <a16:creationId xmlns:a16="http://schemas.microsoft.com/office/drawing/2014/main" id="{AAE387CF-2515-48A0-B416-DB74A26A5EDD}"/>
              </a:ext>
            </a:extLst>
          </p:cNvPr>
          <p:cNvSpPr txBox="1"/>
          <p:nvPr/>
        </p:nvSpPr>
        <p:spPr>
          <a:xfrm>
            <a:off x="179512" y="3455724"/>
            <a:ext cx="1474812" cy="830997"/>
          </a:xfrm>
          <a:prstGeom prst="rect">
            <a:avLst/>
          </a:prstGeom>
          <a:solidFill>
            <a:schemeClr val="bg1"/>
          </a:solidFill>
        </p:spPr>
        <p:txBody>
          <a:bodyPr wrap="square" rtlCol="0">
            <a:spAutoFit/>
          </a:bodyPr>
          <a:lstStyle/>
          <a:p>
            <a:r>
              <a:rPr kumimoji="1" lang="ja-JP" altLang="en-US">
                <a:latin typeface="UD デジタル 教科書体 NK-B" panose="02020700000000000000" pitchFamily="18" charset="-128"/>
                <a:ea typeface="UD デジタル 教科書体 NK-B" panose="02020700000000000000" pitchFamily="18" charset="-128"/>
              </a:rPr>
              <a:t>具体的</a:t>
            </a:r>
            <a:endParaRPr kumimoji="1" lang="en-US" altLang="ja-JP">
              <a:latin typeface="UD デジタル 教科書体 NK-B" panose="02020700000000000000" pitchFamily="18" charset="-128"/>
              <a:ea typeface="UD デジタル 教科書体 NK-B" panose="02020700000000000000" pitchFamily="18" charset="-128"/>
            </a:endParaRPr>
          </a:p>
          <a:p>
            <a:r>
              <a:rPr kumimoji="1" lang="ja-JP" altLang="en-US">
                <a:latin typeface="UD デジタル 教科書体 NK-B" panose="02020700000000000000" pitchFamily="18" charset="-128"/>
                <a:ea typeface="UD デジタル 教科書体 NK-B" panose="02020700000000000000" pitchFamily="18" charset="-128"/>
              </a:rPr>
              <a:t>　　行動</a:t>
            </a:r>
          </a:p>
        </p:txBody>
      </p:sp>
      <p:sp>
        <p:nvSpPr>
          <p:cNvPr id="10" name="テキスト ボックス 9">
            <a:extLst>
              <a:ext uri="{FF2B5EF4-FFF2-40B4-BE49-F238E27FC236}">
                <a16:creationId xmlns:a16="http://schemas.microsoft.com/office/drawing/2014/main" id="{61424A5A-EBF1-4E7B-8E42-228EC08B126E}"/>
              </a:ext>
            </a:extLst>
          </p:cNvPr>
          <p:cNvSpPr txBox="1"/>
          <p:nvPr/>
        </p:nvSpPr>
        <p:spPr>
          <a:xfrm>
            <a:off x="144860" y="4614227"/>
            <a:ext cx="1388033" cy="830997"/>
          </a:xfrm>
          <a:prstGeom prst="rect">
            <a:avLst/>
          </a:prstGeom>
          <a:solidFill>
            <a:schemeClr val="bg1"/>
          </a:solidFill>
        </p:spPr>
        <p:txBody>
          <a:bodyPr wrap="square" rtlCol="0">
            <a:spAutoFit/>
          </a:bodyPr>
          <a:lstStyle/>
          <a:p>
            <a:r>
              <a:rPr kumimoji="1" lang="ja-JP" altLang="en-US">
                <a:latin typeface="UD デジタル 教科書体 NK-B" panose="02020700000000000000" pitchFamily="18" charset="-128"/>
                <a:ea typeface="UD デジタル 教科書体 NK-B" panose="02020700000000000000" pitchFamily="18" charset="-128"/>
              </a:rPr>
              <a:t>根底にある欠陥</a:t>
            </a:r>
          </a:p>
        </p:txBody>
      </p:sp>
      <p:sp>
        <p:nvSpPr>
          <p:cNvPr id="11" name="テキスト ボックス 10">
            <a:extLst>
              <a:ext uri="{FF2B5EF4-FFF2-40B4-BE49-F238E27FC236}">
                <a16:creationId xmlns:a16="http://schemas.microsoft.com/office/drawing/2014/main" id="{8FC0F388-9F89-4222-8BFF-9792A83AFA52}"/>
              </a:ext>
            </a:extLst>
          </p:cNvPr>
          <p:cNvSpPr txBox="1"/>
          <p:nvPr/>
        </p:nvSpPr>
        <p:spPr>
          <a:xfrm>
            <a:off x="2987824" y="4697849"/>
            <a:ext cx="4167063" cy="1938992"/>
          </a:xfrm>
          <a:prstGeom prst="rect">
            <a:avLst/>
          </a:prstGeom>
          <a:solidFill>
            <a:schemeClr val="bg1"/>
          </a:solidFill>
        </p:spPr>
        <p:txBody>
          <a:bodyPr wrap="square" rtlCol="0">
            <a:spAutoFit/>
          </a:bodyPr>
          <a:lstStyle/>
          <a:p>
            <a:pPr marL="179388" indent="-179388">
              <a:buFont typeface="Arial" panose="020B0604020202020204" pitchFamily="34" charset="0"/>
              <a:buChar char="•"/>
            </a:pPr>
            <a:r>
              <a:rPr kumimoji="1" lang="ja-JP" altLang="en-US" sz="2000">
                <a:latin typeface="UD デジタル 教科書体 NK-B" panose="02020700000000000000" pitchFamily="18" charset="-128"/>
                <a:ea typeface="UD デジタル 教科書体 NK-B" panose="02020700000000000000" pitchFamily="18" charset="-128"/>
              </a:rPr>
              <a:t>社会的判断力が乏しい</a:t>
            </a:r>
            <a:endParaRPr kumimoji="1" lang="en-US" altLang="ja-JP" sz="2000">
              <a:latin typeface="UD デジタル 教科書体 NK-B" panose="02020700000000000000" pitchFamily="18" charset="-128"/>
              <a:ea typeface="UD デジタル 教科書体 NK-B" panose="02020700000000000000" pitchFamily="18" charset="-128"/>
            </a:endParaRPr>
          </a:p>
          <a:p>
            <a:pPr marL="179388" indent="-179388">
              <a:buFont typeface="Arial" panose="020B0604020202020204" pitchFamily="34" charset="0"/>
              <a:buChar char="•"/>
            </a:pPr>
            <a:r>
              <a:rPr lang="ja-JP" altLang="en-US" sz="2000">
                <a:latin typeface="UD デジタル 教科書体 NK-B" panose="02020700000000000000" pitchFamily="18" charset="-128"/>
                <a:ea typeface="UD デジタル 教科書体 NK-B" panose="02020700000000000000" pitchFamily="18" charset="-128"/>
              </a:rPr>
              <a:t>自他の感情に気づかない</a:t>
            </a:r>
            <a:endParaRPr lang="en-US" altLang="ja-JP" sz="2000">
              <a:latin typeface="UD デジタル 教科書体 NK-B" panose="02020700000000000000" pitchFamily="18" charset="-128"/>
              <a:ea typeface="UD デジタル 教科書体 NK-B" panose="02020700000000000000" pitchFamily="18" charset="-128"/>
            </a:endParaRPr>
          </a:p>
          <a:p>
            <a:pPr marL="179388" indent="-179388">
              <a:buFont typeface="Arial" panose="020B0604020202020204" pitchFamily="34" charset="0"/>
              <a:buChar char="•"/>
            </a:pPr>
            <a:r>
              <a:rPr kumimoji="1" lang="ja-JP" altLang="en-US" sz="2000">
                <a:latin typeface="UD デジタル 教科書体 NK-B" panose="02020700000000000000" pitchFamily="18" charset="-128"/>
                <a:ea typeface="UD デジタル 教科書体 NK-B" panose="02020700000000000000" pitchFamily="18" charset="-128"/>
              </a:rPr>
              <a:t>感覚異常</a:t>
            </a:r>
            <a:endParaRPr kumimoji="1" lang="en-US" altLang="ja-JP" sz="2000">
              <a:latin typeface="UD デジタル 教科書体 NK-B" panose="02020700000000000000" pitchFamily="18" charset="-128"/>
              <a:ea typeface="UD デジタル 教科書体 NK-B" panose="02020700000000000000" pitchFamily="18" charset="-128"/>
            </a:endParaRPr>
          </a:p>
          <a:p>
            <a:pPr marL="179388" indent="-179388">
              <a:buFont typeface="Arial" panose="020B0604020202020204" pitchFamily="34" charset="0"/>
              <a:buChar char="•"/>
            </a:pPr>
            <a:r>
              <a:rPr lang="ja-JP" altLang="en-US" sz="2000">
                <a:latin typeface="UD デジタル 教科書体 NK-B" panose="02020700000000000000" pitchFamily="18" charset="-128"/>
                <a:ea typeface="UD デジタル 教科書体 NK-B" panose="02020700000000000000" pitchFamily="18" charset="-128"/>
              </a:rPr>
              <a:t>コミュニケーション不全による</a:t>
            </a:r>
            <a:endParaRPr lang="en-US" altLang="ja-JP" sz="2000">
              <a:latin typeface="UD デジタル 教科書体 NK-B" panose="02020700000000000000" pitchFamily="18" charset="-128"/>
              <a:ea typeface="UD デジタル 教科書体 NK-B" panose="02020700000000000000" pitchFamily="18" charset="-128"/>
            </a:endParaRPr>
          </a:p>
          <a:p>
            <a:pPr marL="179388" indent="-179388">
              <a:buFont typeface="Arial" panose="020B0604020202020204" pitchFamily="34" charset="0"/>
              <a:buChar char="•"/>
            </a:pPr>
            <a:r>
              <a:rPr lang="ja-JP" altLang="en-US" sz="2000">
                <a:latin typeface="UD デジタル 教科書体 NK-B" panose="02020700000000000000" pitchFamily="18" charset="-128"/>
                <a:ea typeface="UD デジタル 教科書体 NK-B" panose="02020700000000000000" pitchFamily="18" charset="-128"/>
              </a:rPr>
              <a:t>ストレス</a:t>
            </a:r>
            <a:endParaRPr lang="en-US" altLang="ja-JP" sz="2000">
              <a:latin typeface="UD デジタル 教科書体 NK-B" panose="02020700000000000000" pitchFamily="18" charset="-128"/>
              <a:ea typeface="UD デジタル 教科書体 NK-B" panose="02020700000000000000" pitchFamily="18" charset="-128"/>
            </a:endParaRPr>
          </a:p>
          <a:p>
            <a:endParaRPr kumimoji="1" lang="ja-JP" altLang="en-US" sz="200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604380876"/>
      </p:ext>
    </p:extLst>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0051" name="Rectangle 2"/>
          <p:cNvSpPr>
            <a:spLocks noGrp="1" noChangeArrowheads="1"/>
          </p:cNvSpPr>
          <p:nvPr>
            <p:ph type="title"/>
          </p:nvPr>
        </p:nvSpPr>
        <p:spPr>
          <a:xfrm>
            <a:off x="457200" y="549274"/>
            <a:ext cx="8229600" cy="791494"/>
          </a:xfrm>
        </p:spPr>
        <p:txBody>
          <a:bodyPr/>
          <a:lstStyle/>
          <a:p>
            <a:pPr algn="ctr" eaLnBrk="1" hangingPunct="1"/>
            <a:r>
              <a:rPr lang="en-US" altLang="ja-JP" sz="4000">
                <a:solidFill>
                  <a:schemeClr val="tx1"/>
                </a:solidFill>
                <a:latin typeface="UD Digi Kyokasho NK-B" panose="02020700000000000000" pitchFamily="18" charset="-128"/>
                <a:ea typeface="UD Digi Kyokasho NK-B" panose="02020700000000000000" pitchFamily="18" charset="-128"/>
              </a:rPr>
              <a:t>TEACCH</a:t>
            </a:r>
            <a:r>
              <a:rPr lang="ja-JP" altLang="en-US" sz="4000">
                <a:solidFill>
                  <a:schemeClr val="tx1"/>
                </a:solidFill>
                <a:latin typeface="UD Digi Kyokasho NK-B" panose="02020700000000000000" pitchFamily="18" charset="-128"/>
                <a:ea typeface="UD Digi Kyokasho NK-B" panose="02020700000000000000" pitchFamily="18" charset="-128"/>
              </a:rPr>
              <a:t>プログラムの氷山モデル</a:t>
            </a:r>
          </a:p>
        </p:txBody>
      </p:sp>
      <p:sp>
        <p:nvSpPr>
          <p:cNvPr id="130052" name="Rectangle 3"/>
          <p:cNvSpPr>
            <a:spLocks noGrp="1" noChangeArrowheads="1"/>
          </p:cNvSpPr>
          <p:nvPr>
            <p:ph type="body" idx="1"/>
          </p:nvPr>
        </p:nvSpPr>
        <p:spPr>
          <a:xfrm>
            <a:off x="457200" y="1484784"/>
            <a:ext cx="4546848" cy="5040560"/>
          </a:xfrm>
        </p:spPr>
        <p:txBody>
          <a:bodyPr/>
          <a:lstStyle/>
          <a:p>
            <a:pPr eaLnBrk="1" hangingPunct="1">
              <a:buSzPct val="70000"/>
            </a:pPr>
            <a:r>
              <a:rPr lang="ja-JP" altLang="en-US" sz="2800">
                <a:latin typeface="UD Digi Kyokasho NK-B" panose="02020700000000000000" pitchFamily="18" charset="-128"/>
                <a:ea typeface="UD Digi Kyokasho NK-B" panose="02020700000000000000" pitchFamily="18" charset="-128"/>
              </a:rPr>
              <a:t>水面上に見えている行動の下に自閉症特性がある。</a:t>
            </a:r>
            <a:endParaRPr lang="en-US" altLang="ja-JP" sz="2800">
              <a:latin typeface="UD Digi Kyokasho NK-B" panose="02020700000000000000" pitchFamily="18" charset="-128"/>
              <a:ea typeface="UD Digi Kyokasho NK-B" panose="02020700000000000000" pitchFamily="18" charset="-128"/>
            </a:endParaRPr>
          </a:p>
          <a:p>
            <a:pPr eaLnBrk="1" hangingPunct="1">
              <a:buSzPct val="70000"/>
            </a:pPr>
            <a:r>
              <a:rPr lang="ja-JP" altLang="en-US" sz="2800">
                <a:latin typeface="UD Digi Kyokasho NK-B" panose="02020700000000000000" pitchFamily="18" charset="-128"/>
                <a:ea typeface="UD Digi Kyokasho NK-B" panose="02020700000000000000" pitchFamily="18" charset="-128"/>
              </a:rPr>
              <a:t>水面上に見えているものよりも、水面下に潜む部分が大切で、そちらに注目して対処する。</a:t>
            </a:r>
            <a:endParaRPr lang="en-US" altLang="ja-JP" sz="2800">
              <a:latin typeface="UD Digi Kyokasho NK-B" panose="02020700000000000000" pitchFamily="18" charset="-128"/>
              <a:ea typeface="UD Digi Kyokasho NK-B" panose="02020700000000000000" pitchFamily="18" charset="-128"/>
            </a:endParaRPr>
          </a:p>
          <a:p>
            <a:pPr eaLnBrk="1" hangingPunct="1">
              <a:buSzPct val="70000"/>
            </a:pPr>
            <a:r>
              <a:rPr lang="ja-JP" altLang="en-US" sz="2800">
                <a:latin typeface="UD Digi Kyokasho NK-B" panose="02020700000000000000" pitchFamily="18" charset="-128"/>
                <a:ea typeface="UD Digi Kyokasho NK-B" panose="02020700000000000000" pitchFamily="18" charset="-128"/>
              </a:rPr>
              <a:t>対人コミュニケーション、想像力の障害、感覚異常などの特性から行動の意味を理解する。</a:t>
            </a:r>
            <a:endParaRPr lang="en-US" altLang="ja-JP" sz="2800">
              <a:latin typeface="UD Digi Kyokasho NK-B" panose="02020700000000000000" pitchFamily="18" charset="-128"/>
              <a:ea typeface="UD Digi Kyokasho NK-B" panose="02020700000000000000" pitchFamily="18" charset="-128"/>
            </a:endParaRPr>
          </a:p>
          <a:p>
            <a:pPr eaLnBrk="1" hangingPunct="1">
              <a:buSzPct val="70000"/>
            </a:pPr>
            <a:r>
              <a:rPr lang="ja-JP" altLang="en-US" sz="2800">
                <a:latin typeface="UD Digi Kyokasho NK-B" panose="02020700000000000000" pitchFamily="18" charset="-128"/>
                <a:ea typeface="UD Digi Kyokasho NK-B" panose="02020700000000000000" pitchFamily="18" charset="-128"/>
              </a:rPr>
              <a:t>しかし，これは医学モデル。</a:t>
            </a:r>
          </a:p>
        </p:txBody>
      </p:sp>
      <p:sp>
        <p:nvSpPr>
          <p:cNvPr id="130053" name="Freeform 4"/>
          <p:cNvSpPr>
            <a:spLocks/>
          </p:cNvSpPr>
          <p:nvPr/>
        </p:nvSpPr>
        <p:spPr bwMode="auto">
          <a:xfrm>
            <a:off x="5364163" y="1928813"/>
            <a:ext cx="3422650" cy="4379912"/>
          </a:xfrm>
          <a:custGeom>
            <a:avLst/>
            <a:gdLst>
              <a:gd name="T0" fmla="*/ 2147483647 w 5880"/>
              <a:gd name="T1" fmla="*/ 0 h 3772"/>
              <a:gd name="T2" fmla="*/ 2147483647 w 5880"/>
              <a:gd name="T3" fmla="*/ 2147483647 h 3772"/>
              <a:gd name="T4" fmla="*/ 2147483647 w 5880"/>
              <a:gd name="T5" fmla="*/ 2147483647 h 3772"/>
              <a:gd name="T6" fmla="*/ 2147483647 w 5880"/>
              <a:gd name="T7" fmla="*/ 2147483647 h 3772"/>
              <a:gd name="T8" fmla="*/ 2147483647 w 5880"/>
              <a:gd name="T9" fmla="*/ 2147483647 h 3772"/>
              <a:gd name="T10" fmla="*/ 0 w 5880"/>
              <a:gd name="T11" fmla="*/ 2147483647 h 3772"/>
              <a:gd name="T12" fmla="*/ 2147483647 w 5880"/>
              <a:gd name="T13" fmla="*/ 2147483647 h 3772"/>
              <a:gd name="T14" fmla="*/ 2147483647 w 5880"/>
              <a:gd name="T15" fmla="*/ 2147483647 h 3772"/>
              <a:gd name="T16" fmla="*/ 2147483647 w 5880"/>
              <a:gd name="T17" fmla="*/ 2147483647 h 3772"/>
              <a:gd name="T18" fmla="*/ 2147483647 w 5880"/>
              <a:gd name="T19" fmla="*/ 2147483647 h 3772"/>
              <a:gd name="T20" fmla="*/ 2147483647 w 5880"/>
              <a:gd name="T21" fmla="*/ 2147483647 h 3772"/>
              <a:gd name="T22" fmla="*/ 2147483647 w 5880"/>
              <a:gd name="T23" fmla="*/ 2147483647 h 3772"/>
              <a:gd name="T24" fmla="*/ 2147483647 w 5880"/>
              <a:gd name="T25" fmla="*/ 2147483647 h 3772"/>
              <a:gd name="T26" fmla="*/ 2147483647 w 5880"/>
              <a:gd name="T27" fmla="*/ 2147483647 h 3772"/>
              <a:gd name="T28" fmla="*/ 2147483647 w 5880"/>
              <a:gd name="T29" fmla="*/ 2147483647 h 3772"/>
              <a:gd name="T30" fmla="*/ 2147483647 w 5880"/>
              <a:gd name="T31" fmla="*/ 2147483647 h 3772"/>
              <a:gd name="T32" fmla="*/ 2147483647 w 5880"/>
              <a:gd name="T33" fmla="*/ 2147483647 h 3772"/>
              <a:gd name="T34" fmla="*/ 2147483647 w 5880"/>
              <a:gd name="T35" fmla="*/ 2147483647 h 3772"/>
              <a:gd name="T36" fmla="*/ 2147483647 w 5880"/>
              <a:gd name="T37" fmla="*/ 0 h 37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880"/>
              <a:gd name="T58" fmla="*/ 0 h 3772"/>
              <a:gd name="T59" fmla="*/ 5880 w 5880"/>
              <a:gd name="T60" fmla="*/ 3772 h 37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880" h="3772">
                <a:moveTo>
                  <a:pt x="3000" y="0"/>
                </a:moveTo>
                <a:lnTo>
                  <a:pt x="2160" y="492"/>
                </a:lnTo>
                <a:lnTo>
                  <a:pt x="1440" y="1312"/>
                </a:lnTo>
                <a:lnTo>
                  <a:pt x="1080" y="1312"/>
                </a:lnTo>
                <a:lnTo>
                  <a:pt x="240" y="2788"/>
                </a:lnTo>
                <a:lnTo>
                  <a:pt x="0" y="3116"/>
                </a:lnTo>
                <a:lnTo>
                  <a:pt x="240" y="3444"/>
                </a:lnTo>
                <a:lnTo>
                  <a:pt x="1320" y="3280"/>
                </a:lnTo>
                <a:lnTo>
                  <a:pt x="2160" y="3608"/>
                </a:lnTo>
                <a:lnTo>
                  <a:pt x="3000" y="3280"/>
                </a:lnTo>
                <a:lnTo>
                  <a:pt x="3720" y="3608"/>
                </a:lnTo>
                <a:lnTo>
                  <a:pt x="4680" y="3280"/>
                </a:lnTo>
                <a:lnTo>
                  <a:pt x="5280" y="3772"/>
                </a:lnTo>
                <a:lnTo>
                  <a:pt x="5880" y="3116"/>
                </a:lnTo>
                <a:lnTo>
                  <a:pt x="5040" y="1312"/>
                </a:lnTo>
                <a:lnTo>
                  <a:pt x="4440" y="656"/>
                </a:lnTo>
                <a:lnTo>
                  <a:pt x="4200" y="164"/>
                </a:lnTo>
                <a:lnTo>
                  <a:pt x="3600" y="328"/>
                </a:lnTo>
                <a:lnTo>
                  <a:pt x="3000" y="0"/>
                </a:lnTo>
                <a:close/>
              </a:path>
            </a:pathLst>
          </a:custGeom>
          <a:solidFill>
            <a:srgbClr val="FFFFFF"/>
          </a:solidFill>
          <a:ln w="28575">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zh-TW" altLang="en-US" sz="2400" b="0" i="0" u="none" strike="noStrike" kern="1200" cap="none" spc="0" normalizeH="0" baseline="0" noProof="0">
              <a:ln>
                <a:noFill/>
              </a:ln>
              <a:solidFill>
                <a:srgbClr val="000000"/>
              </a:solidFill>
              <a:effectLst/>
              <a:uLnTx/>
              <a:uFillTx/>
              <a:latin typeface="UD Digi Kyokasho NK-B" panose="02020700000000000000" pitchFamily="18" charset="-128"/>
              <a:ea typeface="UD Digi Kyokasho NK-B" panose="02020700000000000000" pitchFamily="18" charset="-128"/>
            </a:endParaRPr>
          </a:p>
        </p:txBody>
      </p:sp>
      <p:sp>
        <p:nvSpPr>
          <p:cNvPr id="130054" name="Freeform 5"/>
          <p:cNvSpPr>
            <a:spLocks/>
          </p:cNvSpPr>
          <p:nvPr/>
        </p:nvSpPr>
        <p:spPr bwMode="auto">
          <a:xfrm>
            <a:off x="4929188" y="3000375"/>
            <a:ext cx="3929062" cy="214313"/>
          </a:xfrm>
          <a:custGeom>
            <a:avLst/>
            <a:gdLst>
              <a:gd name="T0" fmla="*/ 0 w 6360"/>
              <a:gd name="T1" fmla="*/ 2147483647 h 328"/>
              <a:gd name="T2" fmla="*/ 2147483647 w 6360"/>
              <a:gd name="T3" fmla="*/ 0 h 328"/>
              <a:gd name="T4" fmla="*/ 2147483647 w 6360"/>
              <a:gd name="T5" fmla="*/ 2147483647 h 328"/>
              <a:gd name="T6" fmla="*/ 2147483647 w 6360"/>
              <a:gd name="T7" fmla="*/ 2147483647 h 328"/>
              <a:gd name="T8" fmla="*/ 2147483647 w 6360"/>
              <a:gd name="T9" fmla="*/ 2147483647 h 328"/>
              <a:gd name="T10" fmla="*/ 2147483647 w 6360"/>
              <a:gd name="T11" fmla="*/ 2147483647 h 328"/>
              <a:gd name="T12" fmla="*/ 2147483647 w 6360"/>
              <a:gd name="T13" fmla="*/ 2147483647 h 328"/>
              <a:gd name="T14" fmla="*/ 2147483647 w 6360"/>
              <a:gd name="T15" fmla="*/ 2147483647 h 328"/>
              <a:gd name="T16" fmla="*/ 0 60000 65536"/>
              <a:gd name="T17" fmla="*/ 0 60000 65536"/>
              <a:gd name="T18" fmla="*/ 0 60000 65536"/>
              <a:gd name="T19" fmla="*/ 0 60000 65536"/>
              <a:gd name="T20" fmla="*/ 0 60000 65536"/>
              <a:gd name="T21" fmla="*/ 0 60000 65536"/>
              <a:gd name="T22" fmla="*/ 0 60000 65536"/>
              <a:gd name="T23" fmla="*/ 0 60000 65536"/>
              <a:gd name="T24" fmla="*/ 0 w 6360"/>
              <a:gd name="T25" fmla="*/ 0 h 328"/>
              <a:gd name="T26" fmla="*/ 6360 w 6360"/>
              <a:gd name="T27" fmla="*/ 328 h 3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360" h="328">
                <a:moveTo>
                  <a:pt x="0" y="164"/>
                </a:moveTo>
                <a:cubicBezTo>
                  <a:pt x="220" y="82"/>
                  <a:pt x="440" y="0"/>
                  <a:pt x="720" y="0"/>
                </a:cubicBezTo>
                <a:cubicBezTo>
                  <a:pt x="1000" y="0"/>
                  <a:pt x="1340" y="109"/>
                  <a:pt x="1680" y="164"/>
                </a:cubicBezTo>
                <a:cubicBezTo>
                  <a:pt x="2020" y="218"/>
                  <a:pt x="2340" y="328"/>
                  <a:pt x="2760" y="328"/>
                </a:cubicBezTo>
                <a:cubicBezTo>
                  <a:pt x="3180" y="328"/>
                  <a:pt x="3820" y="191"/>
                  <a:pt x="4200" y="164"/>
                </a:cubicBezTo>
                <a:cubicBezTo>
                  <a:pt x="4580" y="136"/>
                  <a:pt x="4780" y="136"/>
                  <a:pt x="5040" y="164"/>
                </a:cubicBezTo>
                <a:cubicBezTo>
                  <a:pt x="5300" y="191"/>
                  <a:pt x="5540" y="328"/>
                  <a:pt x="5760" y="328"/>
                </a:cubicBezTo>
                <a:cubicBezTo>
                  <a:pt x="5980" y="328"/>
                  <a:pt x="6170" y="246"/>
                  <a:pt x="6360" y="164"/>
                </a:cubicBez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zh-TW" altLang="en-US" sz="2400" b="0" i="0" u="none" strike="noStrike" kern="1200" cap="none" spc="0" normalizeH="0" baseline="0" noProof="0">
              <a:ln>
                <a:noFill/>
              </a:ln>
              <a:solidFill>
                <a:srgbClr val="000000"/>
              </a:solidFill>
              <a:effectLst/>
              <a:uLnTx/>
              <a:uFillTx/>
              <a:latin typeface="UD Digi Kyokasho NK-B" panose="02020700000000000000" pitchFamily="18" charset="-128"/>
              <a:ea typeface="UD Digi Kyokasho NK-B" panose="02020700000000000000" pitchFamily="18" charset="-128"/>
            </a:endParaRPr>
          </a:p>
        </p:txBody>
      </p:sp>
    </p:spTree>
    <p:extLst>
      <p:ext uri="{BB962C8B-B14F-4D97-AF65-F5344CB8AC3E}">
        <p14:creationId xmlns:p14="http://schemas.microsoft.com/office/powerpoint/2010/main" val="1594034932"/>
      </p:ext>
    </p:extLst>
  </p:cSld>
  <p:clrMapOvr>
    <a:masterClrMapping/>
  </p:clrMapOvr>
  <p:transition>
    <p:dissolve/>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DF65DE-51D7-459C-9AC7-62503B8FE0F6}"/>
              </a:ext>
            </a:extLst>
          </p:cNvPr>
          <p:cNvSpPr>
            <a:spLocks noGrp="1"/>
          </p:cNvSpPr>
          <p:nvPr>
            <p:ph type="title"/>
          </p:nvPr>
        </p:nvSpPr>
        <p:spPr>
          <a:xfrm>
            <a:off x="755576" y="718652"/>
            <a:ext cx="7793037" cy="766132"/>
          </a:xfrm>
        </p:spPr>
        <p:txBody>
          <a:bodyPr/>
          <a:lstStyle/>
          <a:p>
            <a:pPr algn="ctr"/>
            <a:r>
              <a:rPr kumimoji="1" lang="ja-JP" altLang="en-US">
                <a:solidFill>
                  <a:schemeClr val="tx1"/>
                </a:solidFill>
                <a:latin typeface="UD デジタル 教科書体 NK-B" panose="02020700000000000000" pitchFamily="18" charset="-128"/>
                <a:ea typeface="UD デジタル 教科書体 NK-B" panose="02020700000000000000" pitchFamily="18" charset="-128"/>
              </a:rPr>
              <a:t>氷山モデルについて</a:t>
            </a:r>
          </a:p>
        </p:txBody>
      </p:sp>
      <p:sp>
        <p:nvSpPr>
          <p:cNvPr id="3" name="コンテンツ プレースホルダー 2">
            <a:extLst>
              <a:ext uri="{FF2B5EF4-FFF2-40B4-BE49-F238E27FC236}">
                <a16:creationId xmlns:a16="http://schemas.microsoft.com/office/drawing/2014/main" id="{51D5070C-A3DE-4FEC-9272-A3F1A7BCD991}"/>
              </a:ext>
            </a:extLst>
          </p:cNvPr>
          <p:cNvSpPr>
            <a:spLocks noGrp="1"/>
          </p:cNvSpPr>
          <p:nvPr>
            <p:ph idx="1"/>
          </p:nvPr>
        </p:nvSpPr>
        <p:spPr>
          <a:xfrm>
            <a:off x="179512" y="1988839"/>
            <a:ext cx="8712968" cy="4464497"/>
          </a:xfrm>
        </p:spPr>
        <p:txBody>
          <a:bodyPr/>
          <a:lstStyle/>
          <a:p>
            <a:r>
              <a:rPr kumimoji="1" lang="ja-JP" altLang="en-US" dirty="0">
                <a:latin typeface="UD デジタル 教科書体 NK-B" panose="02020700000000000000" pitchFamily="18" charset="-128"/>
                <a:ea typeface="UD デジタル 教科書体 NK-B" panose="02020700000000000000" pitchFamily="18" charset="-128"/>
              </a:rPr>
              <a:t>自閉症氷山モデルは１つではない。</a:t>
            </a:r>
            <a:endParaRPr kumimoji="1" lang="en-US" altLang="ja-JP" dirty="0">
              <a:latin typeface="UD デジタル 教科書体 NK-B" panose="02020700000000000000" pitchFamily="18" charset="-128"/>
              <a:ea typeface="UD デジタル 教科書体 NK-B" panose="02020700000000000000" pitchFamily="18" charset="-128"/>
            </a:endParaRPr>
          </a:p>
          <a:p>
            <a:r>
              <a:rPr lang="en-US" altLang="ja-JP" dirty="0">
                <a:latin typeface="UD デジタル 教科書体 NK-B" panose="02020700000000000000" pitchFamily="18" charset="-128"/>
                <a:ea typeface="UD デジタル 教科書体 NK-B" panose="02020700000000000000" pitchFamily="18" charset="-128"/>
              </a:rPr>
              <a:t>TEACCH</a:t>
            </a:r>
            <a:r>
              <a:rPr lang="ja-JP" altLang="en-US" dirty="0">
                <a:latin typeface="UD デジタル 教科書体 NK-B" panose="02020700000000000000" pitchFamily="18" charset="-128"/>
                <a:ea typeface="UD デジタル 教科書体 NK-B" panose="02020700000000000000" pitchFamily="18" charset="-128"/>
              </a:rPr>
              <a:t>プログラムの氷山モデル</a:t>
            </a:r>
            <a:endParaRPr lang="en-US" altLang="ja-JP" dirty="0">
              <a:latin typeface="UD デジタル 教科書体 NK-B" panose="02020700000000000000" pitchFamily="18" charset="-128"/>
              <a:ea typeface="UD デジタル 教科書体 NK-B" panose="02020700000000000000" pitchFamily="18" charset="-128"/>
            </a:endParaRPr>
          </a:p>
          <a:p>
            <a:r>
              <a:rPr kumimoji="1" lang="ja-JP" altLang="en-US" dirty="0">
                <a:latin typeface="UD デジタル 教科書体 NK-B" panose="02020700000000000000" pitchFamily="18" charset="-128"/>
                <a:ea typeface="UD デジタル 教科書体 NK-B" panose="02020700000000000000" pitchFamily="18" charset="-128"/>
              </a:rPr>
              <a:t>水野敦之の氷山モデル</a:t>
            </a:r>
            <a:endParaRPr kumimoji="1" lang="en-US" altLang="ja-JP" dirty="0">
              <a:latin typeface="UD デジタル 教科書体 NK-B" panose="02020700000000000000" pitchFamily="18" charset="-128"/>
              <a:ea typeface="UD デジタル 教科書体 NK-B" panose="02020700000000000000" pitchFamily="18" charset="-128"/>
            </a:endParaRPr>
          </a:p>
          <a:p>
            <a:r>
              <a:rPr lang="en-US" altLang="ja-JP" dirty="0">
                <a:latin typeface="UD デジタル 教科書体 NK-B" panose="02020700000000000000" pitchFamily="18" charset="-128"/>
                <a:ea typeface="UD デジタル 教科書体 NK-B" panose="02020700000000000000" pitchFamily="18" charset="-128"/>
              </a:rPr>
              <a:t>ABC</a:t>
            </a:r>
            <a:r>
              <a:rPr lang="ja-JP" altLang="en-US" dirty="0">
                <a:latin typeface="UD デジタル 教科書体 NK-B" panose="02020700000000000000" pitchFamily="18" charset="-128"/>
                <a:ea typeface="UD デジタル 教科書体 NK-B" panose="02020700000000000000" pitchFamily="18" charset="-128"/>
              </a:rPr>
              <a:t>分析による氷山モデル</a:t>
            </a:r>
            <a:r>
              <a:rPr lang="en-US" altLang="ja-JP" sz="2400" dirty="0">
                <a:latin typeface="UD デジタル 教科書体 NK-B" panose="02020700000000000000" pitchFamily="18" charset="-128"/>
                <a:ea typeface="UD デジタル 教科書体 NK-B" panose="02020700000000000000" pitchFamily="18" charset="-128"/>
              </a:rPr>
              <a:t>(</a:t>
            </a:r>
            <a:r>
              <a:rPr lang="en-US" altLang="ja-JP" sz="2400" dirty="0" err="1">
                <a:latin typeface="UD デジタル 教科書体 NK-B" panose="02020700000000000000" pitchFamily="18" charset="-128"/>
                <a:ea typeface="UD デジタル 教科書体 NK-B" panose="02020700000000000000" pitchFamily="18" charset="-128"/>
              </a:rPr>
              <a:t>Aspy</a:t>
            </a:r>
            <a:r>
              <a:rPr lang="en-US" altLang="ja-JP" sz="2400" dirty="0">
                <a:latin typeface="UD デジタル 教科書体 NK-B" panose="02020700000000000000" pitchFamily="18" charset="-128"/>
                <a:ea typeface="UD デジタル 教科書体 NK-B" panose="02020700000000000000" pitchFamily="18" charset="-128"/>
              </a:rPr>
              <a:t> &amp; Grossman)</a:t>
            </a:r>
            <a:endParaRPr lang="en-US" altLang="ja-JP" dirty="0">
              <a:latin typeface="UD デジタル 教科書体 NK-B" panose="02020700000000000000" pitchFamily="18" charset="-128"/>
              <a:ea typeface="UD デジタル 教科書体 NK-B" panose="02020700000000000000" pitchFamily="18" charset="-128"/>
            </a:endParaRPr>
          </a:p>
          <a:p>
            <a:r>
              <a:rPr kumimoji="1" lang="ja-JP" altLang="en-US" dirty="0">
                <a:latin typeface="UD デジタル 教科書体 NK-B" panose="02020700000000000000" pitchFamily="18" charset="-128"/>
                <a:ea typeface="UD デジタル 教科書体 NK-B" panose="02020700000000000000" pitchFamily="18" charset="-128"/>
              </a:rPr>
              <a:t>井上雅彦の氷山モデル</a:t>
            </a:r>
            <a:endParaRPr kumimoji="1" lang="en-US" altLang="ja-JP" dirty="0">
              <a:latin typeface="UD デジタル 教科書体 NK-B" panose="02020700000000000000" pitchFamily="18" charset="-128"/>
              <a:ea typeface="UD デジタル 教科書体 NK-B" panose="02020700000000000000" pitchFamily="18" charset="-128"/>
            </a:endParaRPr>
          </a:p>
          <a:p>
            <a:r>
              <a:rPr lang="ja-JP" altLang="en-US" dirty="0">
                <a:latin typeface="UD デジタル 教科書体 NK-B" panose="02020700000000000000" pitchFamily="18" charset="-128"/>
                <a:ea typeface="UD デジタル 教科書体 NK-B" panose="02020700000000000000" pitchFamily="18" charset="-128"/>
              </a:rPr>
              <a:t>門 眞一郎の氷山モデル</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4127434463"/>
      </p:ext>
    </p:extLst>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417889-550F-48E0-B41A-070F512CE390}"/>
              </a:ext>
            </a:extLst>
          </p:cNvPr>
          <p:cNvSpPr>
            <a:spLocks noGrp="1"/>
          </p:cNvSpPr>
          <p:nvPr>
            <p:ph type="title"/>
          </p:nvPr>
        </p:nvSpPr>
        <p:spPr>
          <a:xfrm>
            <a:off x="755576" y="188639"/>
            <a:ext cx="7793037" cy="744017"/>
          </a:xfrm>
        </p:spPr>
        <p:txBody>
          <a:bodyPr/>
          <a:lstStyle/>
          <a:p>
            <a:pPr algn="ctr"/>
            <a:r>
              <a:rPr kumimoji="1" lang="en-US" altLang="ja-JP" sz="3600" dirty="0">
                <a:solidFill>
                  <a:schemeClr val="tx1"/>
                </a:solidFill>
                <a:latin typeface="UD Digi Kyokasho NK-B" panose="02020700000000000000" pitchFamily="18" charset="-128"/>
                <a:ea typeface="UD Digi Kyokasho NK-B" panose="02020700000000000000" pitchFamily="18" charset="-128"/>
              </a:rPr>
              <a:t>ABC</a:t>
            </a:r>
            <a:r>
              <a:rPr kumimoji="1" lang="ja-JP" altLang="en-US" sz="3600" dirty="0">
                <a:solidFill>
                  <a:schemeClr val="tx1"/>
                </a:solidFill>
                <a:latin typeface="UD Digi Kyokasho NK-B" panose="02020700000000000000" pitchFamily="18" charset="-128"/>
                <a:ea typeface="UD Digi Kyokasho NK-B" panose="02020700000000000000" pitchFamily="18" charset="-128"/>
              </a:rPr>
              <a:t>氷山モデル</a:t>
            </a:r>
            <a:r>
              <a:rPr kumimoji="1" lang="en-US" altLang="ja-JP" sz="3600" dirty="0">
                <a:solidFill>
                  <a:schemeClr val="tx1"/>
                </a:solidFill>
                <a:latin typeface="UD Digi Kyokasho NK-B" panose="02020700000000000000" pitchFamily="18" charset="-128"/>
                <a:ea typeface="UD Digi Kyokasho NK-B" panose="02020700000000000000" pitchFamily="18" charset="-128"/>
              </a:rPr>
              <a:t>(2008)</a:t>
            </a:r>
            <a:endParaRPr kumimoji="1" lang="ja-JP" altLang="en-US" sz="3600" dirty="0">
              <a:solidFill>
                <a:schemeClr val="tx1"/>
              </a:solidFill>
              <a:latin typeface="UD Digi Kyokasho NK-B" panose="02020700000000000000" pitchFamily="18" charset="-128"/>
              <a:ea typeface="UD Digi Kyokasho NK-B" panose="02020700000000000000" pitchFamily="18" charset="-128"/>
            </a:endParaRPr>
          </a:p>
        </p:txBody>
      </p:sp>
      <p:sp>
        <p:nvSpPr>
          <p:cNvPr id="3" name="コンテンツ プレースホルダー 2">
            <a:extLst>
              <a:ext uri="{FF2B5EF4-FFF2-40B4-BE49-F238E27FC236}">
                <a16:creationId xmlns:a16="http://schemas.microsoft.com/office/drawing/2014/main" id="{D1C7624A-7AE9-468F-B0C7-B21D92C8F9A3}"/>
              </a:ext>
            </a:extLst>
          </p:cNvPr>
          <p:cNvSpPr>
            <a:spLocks noGrp="1"/>
          </p:cNvSpPr>
          <p:nvPr>
            <p:ph idx="1"/>
          </p:nvPr>
        </p:nvSpPr>
        <p:spPr>
          <a:xfrm>
            <a:off x="323528" y="1340768"/>
            <a:ext cx="8363272" cy="5256584"/>
          </a:xfrm>
        </p:spPr>
        <p:txBody>
          <a:bodyPr/>
          <a:lstStyle/>
          <a:p>
            <a:pPr algn="just"/>
            <a:r>
              <a:rPr lang="ja-JP" altLang="en-US" sz="2800" dirty="0">
                <a:latin typeface="UD Digi Kyokasho NK-B" panose="02020700000000000000" pitchFamily="18" charset="-128"/>
                <a:ea typeface="UD Digi Kyokasho NK-B" panose="02020700000000000000" pitchFamily="18" charset="-128"/>
              </a:rPr>
              <a:t>次に登場したのが，</a:t>
            </a:r>
            <a:r>
              <a:rPr lang="en-US" altLang="ja-JP" sz="2800" dirty="0">
                <a:latin typeface="UD Digi Kyokasho NK-B" panose="02020700000000000000" pitchFamily="18" charset="-128"/>
                <a:ea typeface="UD Digi Kyokasho NK-B" panose="02020700000000000000" pitchFamily="18" charset="-128"/>
              </a:rPr>
              <a:t>ABC-Iceberg</a:t>
            </a:r>
            <a:r>
              <a:rPr lang="ja-JP" altLang="en-US" sz="2800" dirty="0">
                <a:latin typeface="UD Digi Kyokasho NK-B" panose="02020700000000000000" pitchFamily="18" charset="-128"/>
                <a:ea typeface="UD Digi Kyokasho NK-B" panose="02020700000000000000" pitchFamily="18" charset="-128"/>
              </a:rPr>
              <a:t>である。これは</a:t>
            </a:r>
            <a:r>
              <a:rPr lang="en-US" altLang="ja-JP" sz="2800" dirty="0">
                <a:latin typeface="UD Digi Kyokasho NK-B" panose="02020700000000000000" pitchFamily="18" charset="-128"/>
                <a:ea typeface="UD Digi Kyokasho NK-B" panose="02020700000000000000" pitchFamily="18" charset="-128"/>
              </a:rPr>
              <a:t>《</a:t>
            </a:r>
            <a:r>
              <a:rPr lang="ja-JP" altLang="en-US" sz="2800" dirty="0">
                <a:latin typeface="UD Digi Kyokasho NK-B" panose="02020700000000000000" pitchFamily="18" charset="-128"/>
                <a:ea typeface="UD Digi Kyokasho NK-B" panose="02020700000000000000" pitchFamily="18" charset="-128"/>
              </a:rPr>
              <a:t>特性</a:t>
            </a:r>
            <a:r>
              <a:rPr lang="en-US" altLang="ja-JP" sz="2800" dirty="0">
                <a:latin typeface="UD Digi Kyokasho NK-B" panose="02020700000000000000" pitchFamily="18" charset="-128"/>
                <a:ea typeface="UD Digi Kyokasho NK-B" panose="02020700000000000000" pitchFamily="18" charset="-128"/>
              </a:rPr>
              <a:t>》</a:t>
            </a:r>
            <a:r>
              <a:rPr lang="ja-JP" altLang="en-US" sz="2800" dirty="0" err="1">
                <a:latin typeface="UD Digi Kyokasho NK-B" panose="02020700000000000000" pitchFamily="18" charset="-128"/>
                <a:ea typeface="UD Digi Kyokasho NK-B" panose="02020700000000000000" pitchFamily="18" charset="-128"/>
              </a:rPr>
              <a:t>だけで</a:t>
            </a:r>
            <a:r>
              <a:rPr lang="ja-JP" altLang="en-US" sz="2800" dirty="0">
                <a:latin typeface="UD Digi Kyokasho NK-B" panose="02020700000000000000" pitchFamily="18" charset="-128"/>
                <a:ea typeface="UD Digi Kyokasho NK-B" panose="02020700000000000000" pitchFamily="18" charset="-128"/>
              </a:rPr>
              <a:t>なく，</a:t>
            </a:r>
            <a:r>
              <a:rPr lang="en-US" altLang="ja-JP" sz="2800" dirty="0">
                <a:latin typeface="UD Digi Kyokasho NK-B" panose="02020700000000000000" pitchFamily="18" charset="-128"/>
                <a:ea typeface="UD Digi Kyokasho NK-B" panose="02020700000000000000" pitchFamily="18" charset="-128"/>
              </a:rPr>
              <a:t>《</a:t>
            </a:r>
            <a:r>
              <a:rPr lang="ja-JP" altLang="en-US" sz="2800" dirty="0">
                <a:latin typeface="UD Digi Kyokasho NK-B" panose="02020700000000000000" pitchFamily="18" charset="-128"/>
                <a:ea typeface="UD Digi Kyokasho NK-B" panose="02020700000000000000" pitchFamily="18" charset="-128"/>
              </a:rPr>
              <a:t>行動の原理</a:t>
            </a:r>
            <a:r>
              <a:rPr lang="en-US" altLang="ja-JP" sz="2800" dirty="0">
                <a:latin typeface="UD Digi Kyokasho NK-B" panose="02020700000000000000" pitchFamily="18" charset="-128"/>
                <a:ea typeface="UD Digi Kyokasho NK-B" panose="02020700000000000000" pitchFamily="18" charset="-128"/>
              </a:rPr>
              <a:t>》</a:t>
            </a:r>
            <a:r>
              <a:rPr lang="ja-JP" altLang="en-US" sz="2800" dirty="0" err="1">
                <a:latin typeface="UD Digi Kyokasho NK-B" panose="02020700000000000000" pitchFamily="18" charset="-128"/>
                <a:ea typeface="UD Digi Kyokasho NK-B" panose="02020700000000000000" pitchFamily="18" charset="-128"/>
              </a:rPr>
              <a:t>，</a:t>
            </a:r>
            <a:r>
              <a:rPr lang="ja-JP" altLang="en-US" sz="2800" dirty="0">
                <a:latin typeface="UD Digi Kyokasho NK-B" panose="02020700000000000000" pitchFamily="18" charset="-128"/>
                <a:ea typeface="UD Digi Kyokasho NK-B" panose="02020700000000000000" pitchFamily="18" charset="-128"/>
              </a:rPr>
              <a:t>すなわち</a:t>
            </a:r>
            <a:r>
              <a:rPr lang="en-US" altLang="ja-JP" sz="2800" dirty="0">
                <a:latin typeface="UD Digi Kyokasho NK-B" panose="02020700000000000000" pitchFamily="18" charset="-128"/>
                <a:ea typeface="UD Digi Kyokasho NK-B" panose="02020700000000000000" pitchFamily="18" charset="-128"/>
              </a:rPr>
              <a:t>ABC</a:t>
            </a:r>
            <a:r>
              <a:rPr lang="ja-JP" altLang="en-US" sz="2800" dirty="0">
                <a:latin typeface="UD Digi Kyokasho NK-B" panose="02020700000000000000" pitchFamily="18" charset="-128"/>
                <a:ea typeface="UD Digi Kyokasho NK-B" panose="02020700000000000000" pitchFamily="18" charset="-128"/>
              </a:rPr>
              <a:t>分析を加えることにより，自閉症の人の行動をもっとよく理解できるようにした。</a:t>
            </a:r>
            <a:endParaRPr lang="en-US" altLang="ja-JP" sz="2800" dirty="0">
              <a:latin typeface="UD Digi Kyokasho NK-B" panose="02020700000000000000" pitchFamily="18" charset="-128"/>
              <a:ea typeface="UD Digi Kyokasho NK-B" panose="02020700000000000000" pitchFamily="18" charset="-128"/>
            </a:endParaRPr>
          </a:p>
          <a:p>
            <a:pPr marL="457200" lvl="1" indent="0" algn="just">
              <a:buNone/>
            </a:pPr>
            <a:r>
              <a:rPr lang="en-US" altLang="ja-JP" sz="2400" dirty="0">
                <a:latin typeface="UD Digi Kyokasho NK-B" panose="02020700000000000000" pitchFamily="18" charset="-128"/>
                <a:ea typeface="UD Digi Kyokasho NK-B" panose="02020700000000000000" pitchFamily="18" charset="-128"/>
              </a:rPr>
              <a:t>(</a:t>
            </a:r>
            <a:r>
              <a:rPr lang="en-US" altLang="ja-JP" sz="2400" dirty="0" err="1">
                <a:latin typeface="UD Digi Kyokasho NK-B" panose="02020700000000000000" pitchFamily="18" charset="-128"/>
                <a:ea typeface="UD Digi Kyokasho NK-B" panose="02020700000000000000" pitchFamily="18" charset="-128"/>
              </a:rPr>
              <a:t>Aspy,R</a:t>
            </a:r>
            <a:r>
              <a:rPr lang="en-US" altLang="ja-JP" sz="2400" dirty="0">
                <a:latin typeface="UD Digi Kyokasho NK-B" panose="02020700000000000000" pitchFamily="18" charset="-128"/>
                <a:ea typeface="UD Digi Kyokasho NK-B" panose="02020700000000000000" pitchFamily="18" charset="-128"/>
              </a:rPr>
              <a:t>. &amp; </a:t>
            </a:r>
            <a:r>
              <a:rPr lang="en-US" altLang="ja-JP" sz="2400" dirty="0" err="1">
                <a:latin typeface="UD Digi Kyokasho NK-B" panose="02020700000000000000" pitchFamily="18" charset="-128"/>
                <a:ea typeface="UD Digi Kyokasho NK-B" panose="02020700000000000000" pitchFamily="18" charset="-128"/>
              </a:rPr>
              <a:t>Grossman,B</a:t>
            </a:r>
            <a:r>
              <a:rPr lang="en-US" altLang="ja-JP" sz="2400" dirty="0">
                <a:latin typeface="UD Digi Kyokasho NK-B" panose="02020700000000000000" pitchFamily="18" charset="-128"/>
                <a:ea typeface="UD Digi Kyokasho NK-B" panose="02020700000000000000" pitchFamily="18" charset="-128"/>
              </a:rPr>
              <a:t>.(2008). The Ziggurat Model. Autism Asperger Publishing</a:t>
            </a:r>
            <a:r>
              <a:rPr lang="ja-JP" altLang="en-US" sz="2400" dirty="0" err="1">
                <a:latin typeface="UD Digi Kyokasho NK-B" panose="02020700000000000000" pitchFamily="18" charset="-128"/>
                <a:ea typeface="UD Digi Kyokasho NK-B" panose="02020700000000000000" pitchFamily="18" charset="-128"/>
              </a:rPr>
              <a:t>．</a:t>
            </a:r>
            <a:r>
              <a:rPr lang="ja-JP" altLang="en-US" sz="2400" dirty="0">
                <a:latin typeface="UD Digi Kyokasho NK-B" panose="02020700000000000000" pitchFamily="18" charset="-128"/>
                <a:ea typeface="UD Digi Kyokasho NK-B" panose="02020700000000000000" pitchFamily="18" charset="-128"/>
              </a:rPr>
              <a:t>この本には，</a:t>
            </a:r>
            <a:r>
              <a:rPr lang="en-US" altLang="ja-JP" sz="2400" dirty="0">
                <a:latin typeface="UD Digi Kyokasho NK-B" panose="02020700000000000000" pitchFamily="18" charset="-128"/>
                <a:ea typeface="UD Digi Kyokasho NK-B" panose="02020700000000000000" pitchFamily="18" charset="-128"/>
              </a:rPr>
              <a:t>TEACCH</a:t>
            </a:r>
            <a:r>
              <a:rPr lang="ja-JP" altLang="en-US" sz="2400" dirty="0">
                <a:latin typeface="UD Digi Kyokasho NK-B" panose="02020700000000000000" pitchFamily="18" charset="-128"/>
                <a:ea typeface="UD Digi Kyokasho NK-B" panose="02020700000000000000" pitchFamily="18" charset="-128"/>
              </a:rPr>
              <a:t>部２代目ディレクターの</a:t>
            </a:r>
            <a:r>
              <a:rPr lang="en-US" altLang="ja-JP" sz="2400" dirty="0" err="1">
                <a:latin typeface="UD Digi Kyokasho NK-B" panose="02020700000000000000" pitchFamily="18" charset="-128"/>
                <a:ea typeface="UD Digi Kyokasho NK-B" panose="02020700000000000000" pitchFamily="18" charset="-128"/>
              </a:rPr>
              <a:t>Mesibov,G.B</a:t>
            </a:r>
            <a:r>
              <a:rPr lang="en-US" altLang="ja-JP" sz="2400" dirty="0">
                <a:latin typeface="UD Digi Kyokasho NK-B" panose="02020700000000000000" pitchFamily="18" charset="-128"/>
                <a:ea typeface="UD Digi Kyokasho NK-B" panose="02020700000000000000" pitchFamily="18" charset="-128"/>
              </a:rPr>
              <a:t>. </a:t>
            </a:r>
            <a:r>
              <a:rPr lang="ja-JP" altLang="en-US" sz="2400" dirty="0">
                <a:latin typeface="UD Digi Kyokasho NK-B" panose="02020700000000000000" pitchFamily="18" charset="-128"/>
                <a:ea typeface="UD Digi Kyokasho NK-B" panose="02020700000000000000" pitchFamily="18" charset="-128"/>
              </a:rPr>
              <a:t>が序文を寄稿している。</a:t>
            </a:r>
            <a:r>
              <a:rPr lang="en-US" altLang="ja-JP" sz="2400" dirty="0">
                <a:latin typeface="UD Digi Kyokasho NK-B" panose="02020700000000000000" pitchFamily="18" charset="-128"/>
                <a:ea typeface="UD Digi Kyokasho NK-B" panose="02020700000000000000" pitchFamily="18" charset="-128"/>
              </a:rPr>
              <a:t>)</a:t>
            </a:r>
          </a:p>
          <a:p>
            <a:pPr algn="just"/>
            <a:r>
              <a:rPr kumimoji="1" lang="ja-JP" altLang="en-US" sz="2800" dirty="0">
                <a:latin typeface="UD Digi Kyokasho NK-B" panose="02020700000000000000" pitchFamily="18" charset="-128"/>
                <a:ea typeface="UD Digi Kyokasho NK-B" panose="02020700000000000000" pitchFamily="18" charset="-128"/>
              </a:rPr>
              <a:t>次のスライドは，</a:t>
            </a:r>
            <a:r>
              <a:rPr kumimoji="1" lang="en-US" altLang="ja-JP" sz="2800" dirty="0">
                <a:latin typeface="UD Digi Kyokasho NK-B" panose="02020700000000000000" pitchFamily="18" charset="-128"/>
                <a:ea typeface="UD Digi Kyokasho NK-B" panose="02020700000000000000" pitchFamily="18" charset="-128"/>
              </a:rPr>
              <a:t>ABC</a:t>
            </a:r>
            <a:r>
              <a:rPr kumimoji="1" lang="ja-JP" altLang="en-US" sz="2800" dirty="0">
                <a:latin typeface="UD Digi Kyokasho NK-B" panose="02020700000000000000" pitchFamily="18" charset="-128"/>
                <a:ea typeface="UD Digi Kyokasho NK-B" panose="02020700000000000000" pitchFamily="18" charset="-128"/>
              </a:rPr>
              <a:t>氷山モデルのワークシートである。</a:t>
            </a:r>
            <a:endParaRPr kumimoji="1" lang="en-US" altLang="ja-JP" sz="2800" dirty="0">
              <a:latin typeface="UD Digi Kyokasho NK-B" panose="02020700000000000000" pitchFamily="18" charset="-128"/>
              <a:ea typeface="UD Digi Kyokasho NK-B" panose="02020700000000000000" pitchFamily="18" charset="-128"/>
            </a:endParaRPr>
          </a:p>
          <a:p>
            <a:pPr algn="just"/>
            <a:r>
              <a:rPr lang="en-US" altLang="ja-JP" sz="2800" dirty="0">
                <a:latin typeface="UD Digi Kyokasho NK-B" panose="02020700000000000000" pitchFamily="18" charset="-128"/>
                <a:ea typeface="UD Digi Kyokasho NK-B" panose="02020700000000000000" pitchFamily="18" charset="-128"/>
              </a:rPr>
              <a:t>ABC</a:t>
            </a:r>
            <a:r>
              <a:rPr lang="ja-JP" altLang="en-US" sz="2800" dirty="0">
                <a:latin typeface="UD Digi Kyokasho NK-B" panose="02020700000000000000" pitchFamily="18" charset="-128"/>
                <a:ea typeface="UD Digi Kyokasho NK-B" panose="02020700000000000000" pitchFamily="18" charset="-128"/>
              </a:rPr>
              <a:t>の</a:t>
            </a:r>
            <a:r>
              <a:rPr lang="en-US" altLang="ja-JP" sz="2800" dirty="0">
                <a:latin typeface="UD Digi Kyokasho NK-B" panose="02020700000000000000" pitchFamily="18" charset="-128"/>
                <a:ea typeface="UD Digi Kyokasho NK-B" panose="02020700000000000000" pitchFamily="18" charset="-128"/>
              </a:rPr>
              <a:t>A(</a:t>
            </a:r>
            <a:r>
              <a:rPr lang="ja-JP" altLang="en-US" sz="2800" dirty="0">
                <a:latin typeface="UD Digi Kyokasho NK-B" panose="02020700000000000000" pitchFamily="18" charset="-128"/>
                <a:ea typeface="UD Digi Kyokasho NK-B" panose="02020700000000000000" pitchFamily="18" charset="-128"/>
              </a:rPr>
              <a:t>先行事象</a:t>
            </a:r>
            <a:r>
              <a:rPr lang="en-US" altLang="ja-JP" sz="2800" dirty="0">
                <a:latin typeface="UD Digi Kyokasho NK-B" panose="02020700000000000000" pitchFamily="18" charset="-128"/>
                <a:ea typeface="UD Digi Kyokasho NK-B" panose="02020700000000000000" pitchFamily="18" charset="-128"/>
              </a:rPr>
              <a:t>)</a:t>
            </a:r>
            <a:r>
              <a:rPr lang="ja-JP" altLang="en-US" sz="2800" dirty="0">
                <a:latin typeface="UD Digi Kyokasho NK-B" panose="02020700000000000000" pitchFamily="18" charset="-128"/>
                <a:ea typeface="UD Digi Kyokasho NK-B" panose="02020700000000000000" pitchFamily="18" charset="-128"/>
              </a:rPr>
              <a:t>の書き方次第で，これは障害の医学モデルから社会モデルへの発展形となりうる。</a:t>
            </a:r>
            <a:endParaRPr kumimoji="1" lang="en-US" altLang="ja-JP" sz="2800" dirty="0">
              <a:latin typeface="UD Digi Kyokasho NK-B" panose="02020700000000000000" pitchFamily="18" charset="-128"/>
              <a:ea typeface="UD Digi Kyokasho NK-B" panose="02020700000000000000" pitchFamily="18" charset="-128"/>
            </a:endParaRPr>
          </a:p>
          <a:p>
            <a:pPr marL="0" indent="0" algn="just">
              <a:buNone/>
            </a:pPr>
            <a:endParaRPr kumimoji="1" lang="en-US" altLang="ja-JP" sz="2800" dirty="0">
              <a:latin typeface="UD Digi Kyokasho NK-B" panose="02020700000000000000" pitchFamily="18" charset="-128"/>
              <a:ea typeface="UD Digi Kyokasho NK-B" panose="02020700000000000000" pitchFamily="18" charset="-128"/>
            </a:endParaRPr>
          </a:p>
          <a:p>
            <a:pPr marL="0" indent="0" algn="just">
              <a:buNone/>
            </a:pPr>
            <a:endParaRPr lang="en-US" altLang="ja-JP" sz="2800" dirty="0">
              <a:latin typeface="UD Digi Kyokasho NK-B" panose="02020700000000000000" pitchFamily="18" charset="-128"/>
              <a:ea typeface="UD Digi Kyokasho NK-B" panose="02020700000000000000" pitchFamily="18" charset="-128"/>
            </a:endParaRPr>
          </a:p>
        </p:txBody>
      </p:sp>
    </p:spTree>
    <p:extLst>
      <p:ext uri="{BB962C8B-B14F-4D97-AF65-F5344CB8AC3E}">
        <p14:creationId xmlns:p14="http://schemas.microsoft.com/office/powerpoint/2010/main" val="2421970878"/>
      </p:ext>
    </p:extLst>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4258" name="タイトル 1"/>
          <p:cNvSpPr>
            <a:spLocks noGrp="1"/>
          </p:cNvSpPr>
          <p:nvPr>
            <p:ph type="title"/>
          </p:nvPr>
        </p:nvSpPr>
        <p:spPr/>
        <p:txBody>
          <a:bodyPr/>
          <a:lstStyle/>
          <a:p>
            <a:endParaRPr lang="ja-JP" altLang="en-US">
              <a:latin typeface="Arial" panose="020B0604020202020204" pitchFamily="34" charset="0"/>
              <a:ea typeface="ＭＳ Ｐゴシック" panose="020B0600070205080204" pitchFamily="34" charset="-128"/>
            </a:endParaRPr>
          </a:p>
        </p:txBody>
      </p:sp>
      <p:sp>
        <p:nvSpPr>
          <p:cNvPr id="224259" name="コンテンツ プレースホルダー 2"/>
          <p:cNvSpPr>
            <a:spLocks noGrp="1"/>
          </p:cNvSpPr>
          <p:nvPr>
            <p:ph idx="1"/>
          </p:nvPr>
        </p:nvSpPr>
        <p:spPr/>
        <p:txBody>
          <a:bodyPr/>
          <a:lstStyle/>
          <a:p>
            <a:endParaRPr lang="ja-JP" altLang="en-US">
              <a:latin typeface="Arial" panose="020B0604020202020204" pitchFamily="34" charset="0"/>
              <a:ea typeface="ＭＳ Ｐゴシック" panose="020B0600070205080204" pitchFamily="34" charset="-128"/>
            </a:endParaRPr>
          </a:p>
        </p:txBody>
      </p:sp>
      <p:pic>
        <p:nvPicPr>
          <p:cNvPr id="224262" name="Picture 3" descr="E:\DCIM\100MEDIA\IMAG0006-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2540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4263" name="テキスト ボックス 5"/>
          <p:cNvSpPr txBox="1">
            <a:spLocks noChangeArrowheads="1"/>
          </p:cNvSpPr>
          <p:nvPr/>
        </p:nvSpPr>
        <p:spPr bwMode="auto">
          <a:xfrm>
            <a:off x="-1044575" y="3152775"/>
            <a:ext cx="14398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kumimoji="1" sz="3200">
                <a:solidFill>
                  <a:schemeClr val="tx1"/>
                </a:solidFill>
                <a:latin typeface="Arial" panose="020B060402020202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kumimoji="1" sz="2800">
                <a:solidFill>
                  <a:schemeClr val="tx1"/>
                </a:solidFill>
                <a:latin typeface="Arial" panose="020B060402020202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Arial" panose="020B060402020202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Arial" panose="020B060402020202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defRPr>
            </a:lvl9pPr>
          </a:lstStyle>
          <a:p>
            <a:pPr eaLnBrk="1" hangingPunct="1">
              <a:spcBef>
                <a:spcPct val="0"/>
              </a:spcBef>
              <a:buClrTx/>
              <a:buSzTx/>
              <a:buFontTx/>
              <a:buNone/>
            </a:pPr>
            <a:r>
              <a:rPr lang="ja-JP" altLang="en-US" sz="1200">
                <a:solidFill>
                  <a:srgbClr val="000000"/>
                </a:solidFill>
                <a:latin typeface="HGS創英角ｺﾞｼｯｸUB" panose="020B0900000000000000" pitchFamily="34" charset="-128"/>
                <a:ea typeface="HGS創英角ｺﾞｼｯｸUB" panose="020B0900000000000000" pitchFamily="34" charset="-128"/>
              </a:rPr>
              <a:t>先行条件</a:t>
            </a:r>
          </a:p>
        </p:txBody>
      </p:sp>
      <p:grpSp>
        <p:nvGrpSpPr>
          <p:cNvPr id="224264" name="グループ化 7"/>
          <p:cNvGrpSpPr>
            <a:grpSpLocks/>
          </p:cNvGrpSpPr>
          <p:nvPr/>
        </p:nvGrpSpPr>
        <p:grpSpPr bwMode="auto">
          <a:xfrm>
            <a:off x="0" y="188913"/>
            <a:ext cx="8316913" cy="4186237"/>
            <a:chOff x="0" y="188640"/>
            <a:chExt cx="8316416" cy="4185756"/>
          </a:xfrm>
        </p:grpSpPr>
        <p:sp>
          <p:nvSpPr>
            <p:cNvPr id="224265" name="テキスト ボックス 8"/>
            <p:cNvSpPr txBox="1">
              <a:spLocks noChangeArrowheads="1"/>
            </p:cNvSpPr>
            <p:nvPr/>
          </p:nvSpPr>
          <p:spPr bwMode="auto">
            <a:xfrm>
              <a:off x="3779912" y="559713"/>
              <a:ext cx="1368152"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kumimoji="1" sz="3200">
                  <a:solidFill>
                    <a:schemeClr val="tx1"/>
                  </a:solidFill>
                  <a:latin typeface="Arial" panose="020B060402020202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kumimoji="1" sz="2800">
                  <a:solidFill>
                    <a:schemeClr val="tx1"/>
                  </a:solidFill>
                  <a:latin typeface="Arial" panose="020B060402020202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Arial" panose="020B060402020202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Arial" panose="020B060402020202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defRPr>
              </a:lvl9pPr>
            </a:lstStyle>
            <a:p>
              <a:pPr algn="ctr" eaLnBrk="1" hangingPunct="1">
                <a:spcBef>
                  <a:spcPct val="0"/>
                </a:spcBef>
                <a:buClrTx/>
                <a:buSzTx/>
                <a:buFontTx/>
                <a:buNone/>
              </a:pPr>
              <a:r>
                <a:rPr lang="ja-JP" altLang="en-US" sz="1200">
                  <a:solidFill>
                    <a:srgbClr val="000000"/>
                  </a:solidFill>
                  <a:latin typeface="HGS創英角ｺﾞｼｯｸUB" panose="020B0900000000000000" pitchFamily="34" charset="-128"/>
                  <a:ea typeface="HGS創英角ｺﾞｼｯｸUB" panose="020B0900000000000000" pitchFamily="34" charset="-128"/>
                </a:rPr>
                <a:t>行動</a:t>
              </a:r>
              <a:r>
                <a:rPr lang="en-US" altLang="ja-JP" sz="1200">
                  <a:solidFill>
                    <a:srgbClr val="000000"/>
                  </a:solidFill>
                  <a:latin typeface="HGS創英角ｺﾞｼｯｸUB" panose="020B0900000000000000" pitchFamily="34" charset="-128"/>
                  <a:ea typeface="HGS創英角ｺﾞｼｯｸUB" panose="020B0900000000000000" pitchFamily="34" charset="-128"/>
                </a:rPr>
                <a:t>(Behavior)</a:t>
              </a:r>
              <a:endParaRPr lang="ja-JP" altLang="en-US" sz="1200">
                <a:solidFill>
                  <a:srgbClr val="000000"/>
                </a:solidFill>
                <a:latin typeface="HGS創英角ｺﾞｼｯｸUB" panose="020B0900000000000000" pitchFamily="34" charset="-128"/>
                <a:ea typeface="HGS創英角ｺﾞｼｯｸUB" panose="020B0900000000000000" pitchFamily="34" charset="-128"/>
              </a:endParaRPr>
            </a:p>
          </p:txBody>
        </p:sp>
        <p:sp>
          <p:nvSpPr>
            <p:cNvPr id="224266" name="テキスト ボックス 9"/>
            <p:cNvSpPr txBox="1">
              <a:spLocks noChangeArrowheads="1"/>
            </p:cNvSpPr>
            <p:nvPr/>
          </p:nvSpPr>
          <p:spPr bwMode="auto">
            <a:xfrm>
              <a:off x="6372200" y="559713"/>
              <a:ext cx="1944216"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kumimoji="1" sz="3200">
                  <a:solidFill>
                    <a:schemeClr val="tx1"/>
                  </a:solidFill>
                  <a:latin typeface="Arial" panose="020B060402020202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kumimoji="1" sz="2800">
                  <a:solidFill>
                    <a:schemeClr val="tx1"/>
                  </a:solidFill>
                  <a:latin typeface="Arial" panose="020B060402020202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Arial" panose="020B060402020202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Arial" panose="020B060402020202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defRPr>
              </a:lvl9pPr>
            </a:lstStyle>
            <a:p>
              <a:pPr eaLnBrk="1" hangingPunct="1">
                <a:spcBef>
                  <a:spcPct val="0"/>
                </a:spcBef>
                <a:buClrTx/>
                <a:buSzTx/>
                <a:buFontTx/>
                <a:buNone/>
              </a:pPr>
              <a:r>
                <a:rPr lang="ja-JP" altLang="en-US" sz="1200">
                  <a:solidFill>
                    <a:srgbClr val="000000"/>
                  </a:solidFill>
                  <a:latin typeface="HGS創英角ｺﾞｼｯｸUB" panose="020B0900000000000000" pitchFamily="34" charset="-128"/>
                  <a:ea typeface="HGS創英角ｺﾞｼｯｸUB" panose="020B0900000000000000" pitchFamily="34" charset="-128"/>
                </a:rPr>
                <a:t>結果事象</a:t>
              </a:r>
              <a:r>
                <a:rPr lang="en-US" altLang="ja-JP" sz="1200">
                  <a:solidFill>
                    <a:srgbClr val="000000"/>
                  </a:solidFill>
                  <a:latin typeface="HGS創英角ｺﾞｼｯｸUB" panose="020B0900000000000000" pitchFamily="34" charset="-128"/>
                  <a:ea typeface="HGS創英角ｺﾞｼｯｸUB" panose="020B0900000000000000" pitchFamily="34" charset="-128"/>
                </a:rPr>
                <a:t>(Consequences)</a:t>
              </a:r>
              <a:endParaRPr lang="ja-JP" altLang="en-US" sz="1200">
                <a:solidFill>
                  <a:srgbClr val="000000"/>
                </a:solidFill>
                <a:latin typeface="HGS創英角ｺﾞｼｯｸUB" panose="020B0900000000000000" pitchFamily="34" charset="-128"/>
                <a:ea typeface="HGS創英角ｺﾞｼｯｸUB" panose="020B0900000000000000" pitchFamily="34" charset="-128"/>
              </a:endParaRPr>
            </a:p>
          </p:txBody>
        </p:sp>
        <p:sp>
          <p:nvSpPr>
            <p:cNvPr id="224267" name="テキスト ボックス 10"/>
            <p:cNvSpPr txBox="1">
              <a:spLocks noChangeArrowheads="1"/>
            </p:cNvSpPr>
            <p:nvPr/>
          </p:nvSpPr>
          <p:spPr bwMode="auto">
            <a:xfrm>
              <a:off x="0" y="620688"/>
              <a:ext cx="1835696"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kumimoji="1" sz="3200">
                  <a:solidFill>
                    <a:schemeClr val="tx1"/>
                  </a:solidFill>
                  <a:latin typeface="Arial" panose="020B060402020202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kumimoji="1" sz="2800">
                  <a:solidFill>
                    <a:schemeClr val="tx1"/>
                  </a:solidFill>
                  <a:latin typeface="Arial" panose="020B060402020202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Arial" panose="020B060402020202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Arial" panose="020B060402020202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defRPr>
              </a:lvl9pPr>
            </a:lstStyle>
            <a:p>
              <a:pPr algn="r" eaLnBrk="1" hangingPunct="1">
                <a:spcBef>
                  <a:spcPct val="0"/>
                </a:spcBef>
                <a:buClrTx/>
                <a:buSzTx/>
                <a:buFontTx/>
                <a:buNone/>
              </a:pPr>
              <a:r>
                <a:rPr lang="ja-JP" altLang="en-US" sz="1200">
                  <a:solidFill>
                    <a:srgbClr val="000000"/>
                  </a:solidFill>
                  <a:latin typeface="HGS創英角ｺﾞｼｯｸUB" panose="020B0900000000000000" pitchFamily="34" charset="-128"/>
                  <a:ea typeface="HGS創英角ｺﾞｼｯｸUB" panose="020B0900000000000000" pitchFamily="34" charset="-128"/>
                </a:rPr>
                <a:t>先行事象</a:t>
              </a:r>
              <a:r>
                <a:rPr lang="en-US" altLang="ja-JP" sz="1200">
                  <a:solidFill>
                    <a:srgbClr val="000000"/>
                  </a:solidFill>
                  <a:latin typeface="HGS創英角ｺﾞｼｯｸUB" panose="020B0900000000000000" pitchFamily="34" charset="-128"/>
                  <a:ea typeface="HGS創英角ｺﾞｼｯｸUB" panose="020B0900000000000000" pitchFamily="34" charset="-128"/>
                </a:rPr>
                <a:t>(Antecedents)</a:t>
              </a:r>
              <a:endParaRPr lang="ja-JP" altLang="en-US" sz="1200">
                <a:solidFill>
                  <a:srgbClr val="000000"/>
                </a:solidFill>
                <a:latin typeface="HGS創英角ｺﾞｼｯｸUB" panose="020B0900000000000000" pitchFamily="34" charset="-128"/>
                <a:ea typeface="HGS創英角ｺﾞｼｯｸUB" panose="020B0900000000000000" pitchFamily="34" charset="-128"/>
              </a:endParaRPr>
            </a:p>
          </p:txBody>
        </p:sp>
        <p:sp>
          <p:nvSpPr>
            <p:cNvPr id="224268" name="テキスト ボックス 11"/>
            <p:cNvSpPr txBox="1">
              <a:spLocks noChangeArrowheads="1"/>
            </p:cNvSpPr>
            <p:nvPr/>
          </p:nvSpPr>
          <p:spPr bwMode="auto">
            <a:xfrm>
              <a:off x="35496" y="2780928"/>
              <a:ext cx="2376264"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kumimoji="1" sz="3200">
                  <a:solidFill>
                    <a:schemeClr val="tx1"/>
                  </a:solidFill>
                  <a:latin typeface="Arial" panose="020B060402020202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kumimoji="1" sz="2800">
                  <a:solidFill>
                    <a:schemeClr val="tx1"/>
                  </a:solidFill>
                  <a:latin typeface="Arial" panose="020B060402020202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Arial" panose="020B060402020202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Arial" panose="020B060402020202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defRPr>
              </a:lvl9pPr>
            </a:lstStyle>
            <a:p>
              <a:pPr eaLnBrk="1" hangingPunct="1">
                <a:spcBef>
                  <a:spcPct val="0"/>
                </a:spcBef>
                <a:buClrTx/>
                <a:buSzTx/>
                <a:buFontTx/>
                <a:buNone/>
              </a:pPr>
              <a:r>
                <a:rPr lang="ja-JP" altLang="en-US" sz="1200">
                  <a:solidFill>
                    <a:srgbClr val="000000"/>
                  </a:solidFill>
                  <a:latin typeface="HGS創英角ｺﾞｼｯｸUB" panose="020B0900000000000000" pitchFamily="34" charset="-128"/>
                  <a:ea typeface="HGS創英角ｺﾞｼｯｸUB" panose="020B0900000000000000" pitchFamily="34" charset="-128"/>
                </a:rPr>
                <a:t>具体的行動</a:t>
              </a:r>
              <a:r>
                <a:rPr lang="en-US" altLang="ja-JP" sz="1200">
                  <a:solidFill>
                    <a:srgbClr val="000000"/>
                  </a:solidFill>
                  <a:latin typeface="HGS創英角ｺﾞｼｯｸUB" panose="020B0900000000000000" pitchFamily="34" charset="-128"/>
                  <a:ea typeface="HGS創英角ｺﾞｼｯｸUB" panose="020B0900000000000000" pitchFamily="34" charset="-128"/>
                </a:rPr>
                <a:t>(Specific Behaviors)</a:t>
              </a:r>
              <a:endParaRPr lang="ja-JP" altLang="en-US" sz="1200">
                <a:solidFill>
                  <a:srgbClr val="000000"/>
                </a:solidFill>
                <a:latin typeface="HGS創英角ｺﾞｼｯｸUB" panose="020B0900000000000000" pitchFamily="34" charset="-128"/>
                <a:ea typeface="HGS創英角ｺﾞｼｯｸUB" panose="020B0900000000000000" pitchFamily="34" charset="-128"/>
              </a:endParaRPr>
            </a:p>
          </p:txBody>
        </p:sp>
        <p:sp>
          <p:nvSpPr>
            <p:cNvPr id="224269" name="テキスト ボックス 12"/>
            <p:cNvSpPr txBox="1">
              <a:spLocks noChangeArrowheads="1"/>
            </p:cNvSpPr>
            <p:nvPr/>
          </p:nvSpPr>
          <p:spPr bwMode="auto">
            <a:xfrm>
              <a:off x="43880" y="3728065"/>
              <a:ext cx="1359768"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kumimoji="1" sz="3200">
                  <a:solidFill>
                    <a:schemeClr val="tx1"/>
                  </a:solidFill>
                  <a:latin typeface="Arial" panose="020B060402020202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kumimoji="1" sz="2800">
                  <a:solidFill>
                    <a:schemeClr val="tx1"/>
                  </a:solidFill>
                  <a:latin typeface="Arial" panose="020B060402020202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Arial" panose="020B060402020202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Arial" panose="020B060402020202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defRPr>
              </a:lvl9pPr>
            </a:lstStyle>
            <a:p>
              <a:pPr eaLnBrk="1" hangingPunct="1">
                <a:spcBef>
                  <a:spcPct val="0"/>
                </a:spcBef>
                <a:buClrTx/>
                <a:buSzTx/>
                <a:buFontTx/>
                <a:buNone/>
              </a:pPr>
              <a:r>
                <a:rPr lang="ja-JP" altLang="en-US" sz="1200">
                  <a:solidFill>
                    <a:srgbClr val="000000"/>
                  </a:solidFill>
                  <a:latin typeface="HGS創英角ｺﾞｼｯｸUB" panose="020B0900000000000000" pitchFamily="34" charset="-128"/>
                  <a:ea typeface="HGS創英角ｺﾞｼｯｸUB" panose="020B0900000000000000" pitchFamily="34" charset="-128"/>
                </a:rPr>
                <a:t>根底にある特性</a:t>
              </a:r>
              <a:endParaRPr lang="en-US" altLang="ja-JP" sz="1200">
                <a:solidFill>
                  <a:srgbClr val="000000"/>
                </a:solidFill>
                <a:latin typeface="HGS創英角ｺﾞｼｯｸUB" panose="020B0900000000000000" pitchFamily="34" charset="-128"/>
                <a:ea typeface="HGS創英角ｺﾞｼｯｸUB" panose="020B0900000000000000" pitchFamily="34" charset="-128"/>
              </a:endParaRPr>
            </a:p>
            <a:p>
              <a:pPr eaLnBrk="1" hangingPunct="1">
                <a:spcBef>
                  <a:spcPct val="0"/>
                </a:spcBef>
                <a:buClrTx/>
                <a:buSzTx/>
                <a:buFontTx/>
                <a:buNone/>
              </a:pPr>
              <a:r>
                <a:rPr lang="en-US" altLang="ja-JP" sz="1200">
                  <a:solidFill>
                    <a:srgbClr val="000000"/>
                  </a:solidFill>
                  <a:latin typeface="HGS創英角ｺﾞｼｯｸUB" panose="020B0900000000000000" pitchFamily="34" charset="-128"/>
                  <a:ea typeface="HGS創英角ｺﾞｼｯｸUB" panose="020B0900000000000000" pitchFamily="34" charset="-128"/>
                </a:rPr>
                <a:t>(Underlying </a:t>
              </a:r>
            </a:p>
            <a:p>
              <a:pPr eaLnBrk="1" hangingPunct="1">
                <a:spcBef>
                  <a:spcPct val="0"/>
                </a:spcBef>
                <a:buClrTx/>
                <a:buSzTx/>
                <a:buFontTx/>
                <a:buNone/>
              </a:pPr>
              <a:r>
                <a:rPr lang="en-US" altLang="ja-JP" sz="1200">
                  <a:solidFill>
                    <a:srgbClr val="000000"/>
                  </a:solidFill>
                  <a:latin typeface="HGS創英角ｺﾞｼｯｸUB" panose="020B0900000000000000" pitchFamily="34" charset="-128"/>
                  <a:ea typeface="HGS創英角ｺﾞｼｯｸUB" panose="020B0900000000000000" pitchFamily="34" charset="-128"/>
                </a:rPr>
                <a:t>Characteristics)</a:t>
              </a:r>
              <a:endParaRPr lang="ja-JP" altLang="en-US" sz="1200">
                <a:solidFill>
                  <a:srgbClr val="000000"/>
                </a:solidFill>
                <a:latin typeface="HGS創英角ｺﾞｼｯｸUB" panose="020B0900000000000000" pitchFamily="34" charset="-128"/>
                <a:ea typeface="HGS創英角ｺﾞｼｯｸUB" panose="020B0900000000000000" pitchFamily="34" charset="-128"/>
              </a:endParaRPr>
            </a:p>
          </p:txBody>
        </p:sp>
        <p:sp>
          <p:nvSpPr>
            <p:cNvPr id="224270" name="テキスト ボックス 6"/>
            <p:cNvSpPr txBox="1">
              <a:spLocks noChangeArrowheads="1"/>
            </p:cNvSpPr>
            <p:nvPr/>
          </p:nvSpPr>
          <p:spPr bwMode="auto">
            <a:xfrm>
              <a:off x="1331640" y="4036422"/>
              <a:ext cx="432048" cy="1846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kumimoji="1" sz="3200">
                  <a:solidFill>
                    <a:schemeClr val="tx1"/>
                  </a:solidFill>
                  <a:latin typeface="Arial" panose="020B060402020202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kumimoji="1" sz="2800">
                  <a:solidFill>
                    <a:schemeClr val="tx1"/>
                  </a:solidFill>
                  <a:latin typeface="Arial" panose="020B060402020202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Arial" panose="020B060402020202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Arial" panose="020B060402020202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defRPr>
              </a:lvl9pPr>
            </a:lstStyle>
            <a:p>
              <a:pPr eaLnBrk="1" hangingPunct="1">
                <a:spcBef>
                  <a:spcPct val="0"/>
                </a:spcBef>
                <a:buClrTx/>
                <a:buSzTx/>
                <a:buFontTx/>
                <a:buNone/>
              </a:pPr>
              <a:endParaRPr lang="ja-JP" altLang="en-US" sz="600">
                <a:solidFill>
                  <a:srgbClr val="000000"/>
                </a:solidFill>
                <a:latin typeface="Tahoma" panose="020B0604030504040204" pitchFamily="34" charset="0"/>
              </a:endParaRPr>
            </a:p>
          </p:txBody>
        </p:sp>
        <p:sp>
          <p:nvSpPr>
            <p:cNvPr id="224271" name="テキスト ボックス 14"/>
            <p:cNvSpPr txBox="1">
              <a:spLocks noChangeArrowheads="1"/>
            </p:cNvSpPr>
            <p:nvPr/>
          </p:nvSpPr>
          <p:spPr bwMode="auto">
            <a:xfrm>
              <a:off x="4860032" y="188640"/>
              <a:ext cx="15841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kumimoji="1" sz="3200">
                  <a:solidFill>
                    <a:schemeClr val="tx1"/>
                  </a:solidFill>
                  <a:latin typeface="Arial" panose="020B060402020202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kumimoji="1" sz="2800">
                  <a:solidFill>
                    <a:schemeClr val="tx1"/>
                  </a:solidFill>
                  <a:latin typeface="Arial" panose="020B060402020202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Arial" panose="020B060402020202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Arial" panose="020B060402020202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Arial" panose="020B0604020202020204" pitchFamily="34" charset="0"/>
                </a:defRPr>
              </a:lvl9pPr>
            </a:lstStyle>
            <a:p>
              <a:pPr algn="ctr" eaLnBrk="1" hangingPunct="1">
                <a:spcBef>
                  <a:spcPct val="0"/>
                </a:spcBef>
                <a:buClrTx/>
                <a:buSzTx/>
                <a:buFontTx/>
                <a:buNone/>
              </a:pPr>
              <a:r>
                <a:rPr lang="ja-JP" altLang="en-US" sz="1200">
                  <a:solidFill>
                    <a:srgbClr val="000000"/>
                  </a:solidFill>
                  <a:latin typeface="HGS創英角ｺﾞｼｯｸUB" panose="020B0900000000000000" pitchFamily="34" charset="-128"/>
                  <a:ea typeface="HGS創英角ｺﾞｼｯｸUB" panose="020B0900000000000000" pitchFamily="34" charset="-128"/>
                </a:rPr>
                <a:t>ＡＢＣ氷山モデル</a:t>
              </a:r>
            </a:p>
          </p:txBody>
        </p:sp>
      </p:grpSp>
    </p:spTree>
    <p:extLst>
      <p:ext uri="{BB962C8B-B14F-4D97-AF65-F5344CB8AC3E}">
        <p14:creationId xmlns:p14="http://schemas.microsoft.com/office/powerpoint/2010/main" val="245123002"/>
      </p:ext>
    </p:extLst>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417889-550F-48E0-B41A-070F512CE390}"/>
              </a:ext>
            </a:extLst>
          </p:cNvPr>
          <p:cNvSpPr>
            <a:spLocks noGrp="1"/>
          </p:cNvSpPr>
          <p:nvPr>
            <p:ph type="title"/>
          </p:nvPr>
        </p:nvSpPr>
        <p:spPr>
          <a:xfrm>
            <a:off x="755576" y="188640"/>
            <a:ext cx="7793037" cy="536847"/>
          </a:xfrm>
        </p:spPr>
        <p:txBody>
          <a:bodyPr/>
          <a:lstStyle/>
          <a:p>
            <a:pPr algn="ctr"/>
            <a:r>
              <a:rPr kumimoji="1" lang="ja-JP" altLang="en-US" sz="3600" dirty="0">
                <a:solidFill>
                  <a:schemeClr val="tx1"/>
                </a:solidFill>
                <a:latin typeface="UD Digi Kyokasho NK-B" panose="02020700000000000000" pitchFamily="18" charset="-128"/>
                <a:ea typeface="UD Digi Kyokasho NK-B" panose="02020700000000000000" pitchFamily="18" charset="-128"/>
              </a:rPr>
              <a:t>氷山モデル</a:t>
            </a:r>
            <a:r>
              <a:rPr kumimoji="1" lang="en-US" altLang="ja-JP" sz="2800" dirty="0">
                <a:solidFill>
                  <a:schemeClr val="tx1"/>
                </a:solidFill>
                <a:latin typeface="UD Digi Kyokasho NK-B" panose="02020700000000000000" pitchFamily="18" charset="-128"/>
                <a:ea typeface="UD Digi Kyokasho NK-B" panose="02020700000000000000" pitchFamily="18" charset="-128"/>
              </a:rPr>
              <a:t>(</a:t>
            </a:r>
            <a:r>
              <a:rPr kumimoji="1" lang="ja-JP" altLang="en-US" sz="2800" dirty="0">
                <a:solidFill>
                  <a:schemeClr val="tx1"/>
                </a:solidFill>
                <a:latin typeface="UD Digi Kyokasho NK-B" panose="02020700000000000000" pitchFamily="18" charset="-128"/>
                <a:ea typeface="UD Digi Kyokasho NK-B" panose="02020700000000000000" pitchFamily="18" charset="-128"/>
              </a:rPr>
              <a:t>水野，</a:t>
            </a:r>
            <a:r>
              <a:rPr kumimoji="1" lang="en-US" altLang="ja-JP" sz="2800" dirty="0">
                <a:solidFill>
                  <a:schemeClr val="tx1"/>
                </a:solidFill>
                <a:latin typeface="UD Digi Kyokasho NK-B" panose="02020700000000000000" pitchFamily="18" charset="-128"/>
                <a:ea typeface="UD Digi Kyokasho NK-B" panose="02020700000000000000" pitchFamily="18" charset="-128"/>
              </a:rPr>
              <a:t>2011)</a:t>
            </a:r>
            <a:endParaRPr kumimoji="1" lang="ja-JP" altLang="en-US" sz="3600" dirty="0">
              <a:solidFill>
                <a:schemeClr val="tx1"/>
              </a:solidFill>
              <a:latin typeface="UD Digi Kyokasho NK-B" panose="02020700000000000000" pitchFamily="18" charset="-128"/>
              <a:ea typeface="UD Digi Kyokasho NK-B" panose="02020700000000000000" pitchFamily="18" charset="-128"/>
            </a:endParaRPr>
          </a:p>
        </p:txBody>
      </p:sp>
      <p:sp>
        <p:nvSpPr>
          <p:cNvPr id="3" name="コンテンツ プレースホルダー 2">
            <a:extLst>
              <a:ext uri="{FF2B5EF4-FFF2-40B4-BE49-F238E27FC236}">
                <a16:creationId xmlns:a16="http://schemas.microsoft.com/office/drawing/2014/main" id="{D1C7624A-7AE9-468F-B0C7-B21D92C8F9A3}"/>
              </a:ext>
            </a:extLst>
          </p:cNvPr>
          <p:cNvSpPr>
            <a:spLocks noGrp="1"/>
          </p:cNvSpPr>
          <p:nvPr>
            <p:ph idx="1"/>
          </p:nvPr>
        </p:nvSpPr>
        <p:spPr>
          <a:xfrm>
            <a:off x="323528" y="908720"/>
            <a:ext cx="8496944" cy="5949280"/>
          </a:xfrm>
        </p:spPr>
        <p:txBody>
          <a:bodyPr/>
          <a:lstStyle/>
          <a:p>
            <a:pPr algn="just"/>
            <a:r>
              <a:rPr kumimoji="1" lang="ja-JP" altLang="en-US" sz="2400" dirty="0">
                <a:latin typeface="UD Digi Kyokasho NK-B" panose="02020700000000000000" pitchFamily="18" charset="-128"/>
                <a:ea typeface="UD Digi Kyokasho NK-B" panose="02020700000000000000" pitchFamily="18" charset="-128"/>
              </a:rPr>
              <a:t>水野敦之は，「フレームワークを活用した自閉症支援」</a:t>
            </a:r>
            <a:r>
              <a:rPr kumimoji="1" lang="en-US" altLang="ja-JP" sz="2400" dirty="0">
                <a:latin typeface="UD Digi Kyokasho NK-B" panose="02020700000000000000" pitchFamily="18" charset="-128"/>
                <a:ea typeface="UD Digi Kyokasho NK-B" panose="02020700000000000000" pitchFamily="18" charset="-128"/>
              </a:rPr>
              <a:t>(</a:t>
            </a:r>
            <a:r>
              <a:rPr kumimoji="1" lang="ja-JP" altLang="en-US" sz="2400" dirty="0">
                <a:latin typeface="UD Digi Kyokasho NK-B" panose="02020700000000000000" pitchFamily="18" charset="-128"/>
                <a:ea typeface="UD Digi Kyokasho NK-B" panose="02020700000000000000" pitchFamily="18" charset="-128"/>
              </a:rPr>
              <a:t>エンパワメント研究所</a:t>
            </a:r>
            <a:r>
              <a:rPr kumimoji="1" lang="en-US" altLang="ja-JP" sz="2400" dirty="0">
                <a:latin typeface="UD Digi Kyokasho NK-B" panose="02020700000000000000" pitchFamily="18" charset="-128"/>
                <a:ea typeface="UD Digi Kyokasho NK-B" panose="02020700000000000000" pitchFamily="18" charset="-128"/>
              </a:rPr>
              <a:t>)</a:t>
            </a:r>
            <a:r>
              <a:rPr kumimoji="1" lang="ja-JP" altLang="en-US" sz="2400" dirty="0">
                <a:latin typeface="UD Digi Kyokasho NK-B" panose="02020700000000000000" pitchFamily="18" charset="-128"/>
                <a:ea typeface="UD Digi Kyokasho NK-B" panose="02020700000000000000" pitchFamily="18" charset="-128"/>
              </a:rPr>
              <a:t>の中で，独自の氷山モデルを提唱した</a:t>
            </a:r>
            <a:r>
              <a:rPr kumimoji="1" lang="en-US" altLang="ja-JP" sz="2400" dirty="0">
                <a:latin typeface="UD Digi Kyokasho NK-B" panose="02020700000000000000" pitchFamily="18" charset="-128"/>
                <a:ea typeface="UD Digi Kyokasho NK-B" panose="02020700000000000000" pitchFamily="18" charset="-128"/>
              </a:rPr>
              <a:t>(p.102)</a:t>
            </a:r>
            <a:r>
              <a:rPr kumimoji="1" lang="ja-JP" altLang="en-US" sz="2400" dirty="0" err="1">
                <a:latin typeface="UD Digi Kyokasho NK-B" panose="02020700000000000000" pitchFamily="18" charset="-128"/>
                <a:ea typeface="UD Digi Kyokasho NK-B" panose="02020700000000000000" pitchFamily="18" charset="-128"/>
              </a:rPr>
              <a:t>。</a:t>
            </a:r>
            <a:r>
              <a:rPr lang="ja-JP" altLang="en-US" sz="2400" dirty="0">
                <a:latin typeface="UD Digi Kyokasho NK-B" panose="02020700000000000000" pitchFamily="18" charset="-128"/>
                <a:ea typeface="UD Digi Kyokasho NK-B" panose="02020700000000000000" pitchFamily="18" charset="-128"/>
              </a:rPr>
              <a:t>彼は，氷山の海面下の部分に，</a:t>
            </a:r>
            <a:r>
              <a:rPr lang="en-US" altLang="ja-JP" sz="2400" dirty="0">
                <a:latin typeface="UD Digi Kyokasho NK-B" panose="02020700000000000000" pitchFamily="18" charset="-128"/>
                <a:ea typeface="UD Digi Kyokasho NK-B" panose="02020700000000000000" pitchFamily="18" charset="-128"/>
              </a:rPr>
              <a:t>《</a:t>
            </a:r>
            <a:r>
              <a:rPr lang="ja-JP" altLang="en-US" sz="2400" dirty="0">
                <a:latin typeface="UD Digi Kyokasho NK-B" panose="02020700000000000000" pitchFamily="18" charset="-128"/>
                <a:ea typeface="UD Digi Kyokasho NK-B" panose="02020700000000000000" pitchFamily="18" charset="-128"/>
              </a:rPr>
              <a:t>自閉症特性による要因</a:t>
            </a:r>
            <a:r>
              <a:rPr lang="en-US" altLang="ja-JP" sz="2400" dirty="0">
                <a:latin typeface="UD Digi Kyokasho NK-B" panose="02020700000000000000" pitchFamily="18" charset="-128"/>
                <a:ea typeface="UD Digi Kyokasho NK-B" panose="02020700000000000000" pitchFamily="18" charset="-128"/>
              </a:rPr>
              <a:t>》</a:t>
            </a:r>
            <a:r>
              <a:rPr lang="ja-JP" altLang="en-US" sz="2400" dirty="0" err="1">
                <a:latin typeface="UD Digi Kyokasho NK-B" panose="02020700000000000000" pitchFamily="18" charset="-128"/>
                <a:ea typeface="UD Digi Kyokasho NK-B" panose="02020700000000000000" pitchFamily="18" charset="-128"/>
              </a:rPr>
              <a:t>だけ</a:t>
            </a:r>
            <a:r>
              <a:rPr lang="ja-JP" altLang="en-US" sz="2400" dirty="0">
                <a:latin typeface="UD Digi Kyokasho NK-B" panose="02020700000000000000" pitchFamily="18" charset="-128"/>
                <a:ea typeface="UD Digi Kyokasho NK-B" panose="02020700000000000000" pitchFamily="18" charset="-128"/>
              </a:rPr>
              <a:t>ではなく，</a:t>
            </a:r>
            <a:r>
              <a:rPr lang="en-US" altLang="ja-JP" sz="2400" dirty="0">
                <a:latin typeface="UD Digi Kyokasho NK-B" panose="02020700000000000000" pitchFamily="18" charset="-128"/>
                <a:ea typeface="UD Digi Kyokasho NK-B" panose="02020700000000000000" pitchFamily="18" charset="-128"/>
              </a:rPr>
              <a:t>《</a:t>
            </a:r>
            <a:r>
              <a:rPr lang="ja-JP" altLang="en-US" sz="2400" dirty="0">
                <a:latin typeface="UD Digi Kyokasho NK-B" panose="02020700000000000000" pitchFamily="18" charset="-128"/>
                <a:ea typeface="UD Digi Kyokasho NK-B" panose="02020700000000000000" pitchFamily="18" charset="-128"/>
              </a:rPr>
              <a:t>環境による要因</a:t>
            </a:r>
            <a:r>
              <a:rPr lang="en-US" altLang="ja-JP" sz="2400" dirty="0">
                <a:latin typeface="UD Digi Kyokasho NK-B" panose="02020700000000000000" pitchFamily="18" charset="-128"/>
                <a:ea typeface="UD Digi Kyokasho NK-B" panose="02020700000000000000" pitchFamily="18" charset="-128"/>
              </a:rPr>
              <a:t>》</a:t>
            </a:r>
            <a:r>
              <a:rPr lang="ja-JP" altLang="en-US" sz="2400" dirty="0">
                <a:latin typeface="UD Digi Kyokasho NK-B" panose="02020700000000000000" pitchFamily="18" charset="-128"/>
                <a:ea typeface="UD Digi Kyokasho NK-B" panose="02020700000000000000" pitchFamily="18" charset="-128"/>
              </a:rPr>
              <a:t>と</a:t>
            </a:r>
            <a:r>
              <a:rPr lang="en-US" altLang="ja-JP" sz="2400" dirty="0">
                <a:latin typeface="UD Digi Kyokasho NK-B" panose="02020700000000000000" pitchFamily="18" charset="-128"/>
                <a:ea typeface="UD Digi Kyokasho NK-B" panose="02020700000000000000" pitchFamily="18" charset="-128"/>
              </a:rPr>
              <a:t>《</a:t>
            </a:r>
            <a:r>
              <a:rPr lang="ja-JP" altLang="en-US" sz="2400" dirty="0">
                <a:latin typeface="UD Digi Kyokasho NK-B" panose="02020700000000000000" pitchFamily="18" charset="-128"/>
                <a:ea typeface="UD Digi Kyokasho NK-B" panose="02020700000000000000" pitchFamily="18" charset="-128"/>
              </a:rPr>
              <a:t>本人のきづき</a:t>
            </a:r>
            <a:r>
              <a:rPr lang="en-US" altLang="ja-JP" sz="2400" dirty="0">
                <a:latin typeface="UD Digi Kyokasho NK-B" panose="02020700000000000000" pitchFamily="18" charset="-128"/>
                <a:ea typeface="UD Digi Kyokasho NK-B" panose="02020700000000000000" pitchFamily="18" charset="-128"/>
              </a:rPr>
              <a:t>》</a:t>
            </a:r>
            <a:r>
              <a:rPr lang="ja-JP" altLang="en-US" sz="2400" dirty="0" err="1">
                <a:latin typeface="UD Digi Kyokasho NK-B" panose="02020700000000000000" pitchFamily="18" charset="-128"/>
                <a:ea typeface="UD Digi Kyokasho NK-B" panose="02020700000000000000" pitchFamily="18" charset="-128"/>
              </a:rPr>
              <a:t>をも</a:t>
            </a:r>
            <a:r>
              <a:rPr lang="ja-JP" altLang="en-US" sz="2400" dirty="0">
                <a:latin typeface="UD Digi Kyokasho NK-B" panose="02020700000000000000" pitchFamily="18" charset="-128"/>
                <a:ea typeface="UD Digi Kyokasho NK-B" panose="02020700000000000000" pitchFamily="18" charset="-128"/>
              </a:rPr>
              <a:t>加えており，これは一応社会モデルで考えられている。</a:t>
            </a:r>
            <a:endParaRPr lang="en-US" altLang="ja-JP" sz="2400" dirty="0">
              <a:latin typeface="UD Digi Kyokasho NK-B" panose="02020700000000000000" pitchFamily="18" charset="-128"/>
              <a:ea typeface="UD Digi Kyokasho NK-B" panose="02020700000000000000" pitchFamily="18" charset="-128"/>
            </a:endParaRPr>
          </a:p>
          <a:p>
            <a:pPr algn="just"/>
            <a:endParaRPr lang="en-US" altLang="ja-JP" sz="2400" dirty="0">
              <a:latin typeface="UD Digi Kyokasho NK-B" panose="02020700000000000000" pitchFamily="18" charset="-128"/>
              <a:ea typeface="UD Digi Kyokasho NK-B" panose="02020700000000000000" pitchFamily="18" charset="-128"/>
            </a:endParaRPr>
          </a:p>
          <a:p>
            <a:pPr algn="just"/>
            <a:endParaRPr kumimoji="1" lang="en-US" altLang="ja-JP" sz="2400" dirty="0">
              <a:latin typeface="UD Digi Kyokasho NK-B" panose="02020700000000000000" pitchFamily="18" charset="-128"/>
              <a:ea typeface="UD Digi Kyokasho NK-B" panose="02020700000000000000" pitchFamily="18" charset="-128"/>
            </a:endParaRPr>
          </a:p>
          <a:p>
            <a:pPr marL="0" indent="0" algn="just">
              <a:buNone/>
            </a:pPr>
            <a:endParaRPr lang="en-US" altLang="ja-JP" sz="2400" dirty="0">
              <a:latin typeface="UD Digi Kyokasho NK-B" panose="02020700000000000000" pitchFamily="18" charset="-128"/>
              <a:ea typeface="UD Digi Kyokasho NK-B" panose="02020700000000000000" pitchFamily="18" charset="-128"/>
            </a:endParaRPr>
          </a:p>
        </p:txBody>
      </p:sp>
      <p:pic>
        <p:nvPicPr>
          <p:cNvPr id="8" name="図 7">
            <a:extLst>
              <a:ext uri="{FF2B5EF4-FFF2-40B4-BE49-F238E27FC236}">
                <a16:creationId xmlns:a16="http://schemas.microsoft.com/office/drawing/2014/main" id="{AB0F7234-B378-4A35-9EBE-53933B942E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680" y="2782623"/>
            <a:ext cx="6156176" cy="4075377"/>
          </a:xfrm>
          <a:prstGeom prst="rect">
            <a:avLst/>
          </a:prstGeom>
        </p:spPr>
      </p:pic>
    </p:spTree>
    <p:extLst>
      <p:ext uri="{BB962C8B-B14F-4D97-AF65-F5344CB8AC3E}">
        <p14:creationId xmlns:p14="http://schemas.microsoft.com/office/powerpoint/2010/main" val="2356520867"/>
      </p:ext>
    </p:extLst>
  </p:cSld>
  <p:clrMapOvr>
    <a:masterClrMapping/>
  </p:clrMapOvr>
  <p:transition>
    <p:dissolve/>
  </p:transition>
</p:sld>
</file>

<file path=ppt/theme/theme1.xml><?xml version="1.0" encoding="utf-8"?>
<a:theme xmlns:a="http://schemas.openxmlformats.org/drawingml/2006/main" name="32_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32_Blends">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spPr>
      <a:bodyPr vert="horz" wrap="non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1" lang="ja-JP" altLang="en-US" sz="2400" b="0" i="0" u="none" strike="noStrike" cap="none" normalizeH="0" baseline="0" smtClean="0">
            <a:ln>
              <a:noFill/>
            </a:ln>
            <a:solidFill>
              <a:schemeClr val="tx1"/>
            </a:solidFill>
            <a:effectLst/>
            <a:latin typeface="Tahoma" pitchFamily="34"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spPr>
      <a:bodyPr vert="horz" wrap="non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1" lang="ja-JP" altLang="en-US" sz="2400" b="0" i="0" u="none" strike="noStrike" cap="none" normalizeH="0" baseline="0" smtClean="0">
            <a:ln>
              <a:noFill/>
            </a:ln>
            <a:solidFill>
              <a:schemeClr val="tx1"/>
            </a:solidFill>
            <a:effectLst/>
            <a:latin typeface="Tahoma" pitchFamily="34" charset="0"/>
            <a:ea typeface="ＭＳ Ｐゴシック" pitchFamily="50" charset="-128"/>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6_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32_Blends">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spPr>
      <a:bodyPr vert="horz" wrap="non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1" lang="ja-JP" altLang="en-US" sz="2400" b="0" i="0" u="none" strike="noStrike" cap="none" normalizeH="0" baseline="0" smtClean="0">
            <a:ln>
              <a:noFill/>
            </a:ln>
            <a:solidFill>
              <a:schemeClr val="tx1"/>
            </a:solidFill>
            <a:effectLst/>
            <a:latin typeface="Tahoma" pitchFamily="34"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spPr>
      <a:bodyPr vert="horz" wrap="non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1" lang="ja-JP" altLang="en-US" sz="2400" b="0" i="0" u="none" strike="noStrike" cap="none" normalizeH="0" baseline="0" smtClean="0">
            <a:ln>
              <a:noFill/>
            </a:ln>
            <a:solidFill>
              <a:schemeClr val="tx1"/>
            </a:solidFill>
            <a:effectLst/>
            <a:latin typeface="Tahoma" pitchFamily="34" charset="0"/>
            <a:ea typeface="ＭＳ Ｐゴシック" pitchFamily="50" charset="-128"/>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2400" b="0" i="0" u="none" strike="noStrike" cap="none" normalizeH="0" baseline="0" smtClean="0">
            <a:ln>
              <a:noFill/>
            </a:ln>
            <a:solidFill>
              <a:schemeClr val="tx1"/>
            </a:solidFill>
            <a:effectLst/>
            <a:latin typeface="Tahoma" pitchFamily="34"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2400" b="0" i="0" u="none" strike="noStrike" cap="none" normalizeH="0" baseline="0" smtClean="0">
            <a:ln>
              <a:noFill/>
            </a:ln>
            <a:solidFill>
              <a:schemeClr val="tx1"/>
            </a:solidFill>
            <a:effectLst/>
            <a:latin typeface="Tahoma" pitchFamily="34" charset="0"/>
            <a:ea typeface="ＭＳ Ｐゴシック" pitchFamily="50" charset="-128"/>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364</TotalTime>
  <Words>1819</Words>
  <Application>Microsoft Office PowerPoint</Application>
  <PresentationFormat>画面に合わせる (4:3)</PresentationFormat>
  <Paragraphs>240</Paragraphs>
  <Slides>22</Slides>
  <Notes>12</Notes>
  <HiddenSlides>0</HiddenSlides>
  <MMClips>0</MMClips>
  <ScaleCrop>false</ScaleCrop>
  <HeadingPairs>
    <vt:vector size="6" baseType="variant">
      <vt:variant>
        <vt:lpstr>使用されているフォント</vt:lpstr>
      </vt:variant>
      <vt:variant>
        <vt:i4>8</vt:i4>
      </vt:variant>
      <vt:variant>
        <vt:lpstr>テーマ</vt:lpstr>
      </vt:variant>
      <vt:variant>
        <vt:i4>3</vt:i4>
      </vt:variant>
      <vt:variant>
        <vt:lpstr>スライド タイトル</vt:lpstr>
      </vt:variant>
      <vt:variant>
        <vt:i4>22</vt:i4>
      </vt:variant>
    </vt:vector>
  </HeadingPairs>
  <TitlesOfParts>
    <vt:vector size="33" baseType="lpstr">
      <vt:lpstr>HGS創英角ｺﾞｼｯｸUB</vt:lpstr>
      <vt:lpstr>UD Digi Kyokasho NK-B</vt:lpstr>
      <vt:lpstr>UD Digi Kyokasho NK-B</vt:lpstr>
      <vt:lpstr>Arial</vt:lpstr>
      <vt:lpstr>Tahoma</vt:lpstr>
      <vt:lpstr>Times New Roman</vt:lpstr>
      <vt:lpstr>Verdana</vt:lpstr>
      <vt:lpstr>Wingdings</vt:lpstr>
      <vt:lpstr>32_Blends</vt:lpstr>
      <vt:lpstr>56_Blends</vt:lpstr>
      <vt:lpstr>2_Blends</vt:lpstr>
      <vt:lpstr>ダイナミック氷山モデルと ABCDEF分析</vt:lpstr>
      <vt:lpstr>氷山モデルのいろいろ</vt:lpstr>
      <vt:lpstr>TEACCHの氷山モデル(1989)</vt:lpstr>
      <vt:lpstr>TEACCHの氷山モデル(1989)</vt:lpstr>
      <vt:lpstr>TEACCHプログラムの氷山モデル</vt:lpstr>
      <vt:lpstr>氷山モデルについて</vt:lpstr>
      <vt:lpstr>ABC氷山モデル(2008)</vt:lpstr>
      <vt:lpstr>PowerPoint プレゼンテーション</vt:lpstr>
      <vt:lpstr>氷山モデル(水野，2011)</vt:lpstr>
      <vt:lpstr>ダイナミック氷山モデル（門，2014）</vt:lpstr>
      <vt:lpstr>自閉スペクトラム(障害)の ダイナミック氷山モデル(2014)</vt:lpstr>
      <vt:lpstr>PowerPoint プレゼンテーション</vt:lpstr>
      <vt:lpstr>無理解・不適切な対応の場合 (自閉スペクトラム障害)</vt:lpstr>
      <vt:lpstr>無理解・不適切な対応の場合 (自閉スペクトラム障害)</vt:lpstr>
      <vt:lpstr>適切な理解と支援の場合 (自閉スペクトラム)</vt:lpstr>
      <vt:lpstr>ABCDEF分析(門)</vt:lpstr>
      <vt:lpstr>ABCDEF分析に基づく支援</vt:lpstr>
      <vt:lpstr>ABCDEF氷山モデル</vt:lpstr>
      <vt:lpstr>ABCDEF氷山モデル</vt:lpstr>
      <vt:lpstr>PowerPoint プレゼンテーション</vt:lpstr>
      <vt:lpstr>PowerPoint プレゼンテーション</vt:lpstr>
      <vt:lpstr>問題提起行動：支援の三本柱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自閉症スペクトラムについて</dc:title>
  <dc:creator>門　眞一郎</dc:creator>
  <cp:lastModifiedBy>Shinichiro</cp:lastModifiedBy>
  <cp:revision>558</cp:revision>
  <dcterms:created xsi:type="dcterms:W3CDTF">2003-04-22T15:31:00Z</dcterms:created>
  <dcterms:modified xsi:type="dcterms:W3CDTF">2021-11-29T08:19:15Z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1041-10.8.0.5416</vt:lpwstr>
  </property>
</Properties>
</file>